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09" r:id="rId2"/>
    <p:sldId id="302" r:id="rId3"/>
    <p:sldId id="317" r:id="rId4"/>
    <p:sldId id="318" r:id="rId5"/>
    <p:sldId id="319" r:id="rId6"/>
    <p:sldId id="325" r:id="rId7"/>
    <p:sldId id="326" r:id="rId8"/>
    <p:sldId id="324" r:id="rId9"/>
    <p:sldId id="264" r:id="rId10"/>
    <p:sldId id="307" r:id="rId11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4224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85"/>
    <a:srgbClr val="FF9797"/>
    <a:srgbClr val="7F7F7F"/>
    <a:srgbClr val="BFFCF7"/>
    <a:srgbClr val="FFFDD6"/>
    <a:srgbClr val="FBE8A5"/>
    <a:srgbClr val="FFFFC1"/>
    <a:srgbClr val="F2B800"/>
    <a:srgbClr val="14161B"/>
    <a:srgbClr val="DA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8" autoAdjust="0"/>
    <p:restoredTop sz="93325" autoAdjust="0"/>
  </p:normalViewPr>
  <p:slideViewPr>
    <p:cSldViewPr snapToGrid="0" showGuides="1">
      <p:cViewPr varScale="1">
        <p:scale>
          <a:sx n="73" d="100"/>
          <a:sy n="73" d="100"/>
        </p:scale>
        <p:origin x="830" y="72"/>
      </p:cViewPr>
      <p:guideLst>
        <p:guide orient="horz" pos="2160"/>
        <p:guide pos="3817"/>
        <p:guide orient="horz" pos="4224"/>
        <p:guide orient="horz" pos="96"/>
        <p:guide pos="121"/>
        <p:guide pos="7559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9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3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CB4DF-6937-AF18-A3F0-854DF4CE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691922-8EA7-3918-80C5-D068F91B3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B677E3-F53D-9DDD-9EE5-FEDF18A62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6DA3E-DA93-C5F9-1D59-48DF4787A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991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C0895-A67C-0DD0-BBA3-7CEA69C4B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210033-F9B0-72C2-2309-87AE0C5C8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8DBE19-AA5B-03FD-116E-2553B2521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0A79D6-AE3E-CBEE-402A-848FD97FC1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178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gif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13" Type="http://schemas.openxmlformats.org/officeDocument/2006/relationships/image" Target="../media/image32.gif"/><Relationship Id="rId3" Type="http://schemas.openxmlformats.org/officeDocument/2006/relationships/image" Target="../media/image13.png"/><Relationship Id="rId7" Type="http://schemas.openxmlformats.org/officeDocument/2006/relationships/image" Target="../media/image19.jpeg"/><Relationship Id="rId12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gif"/><Relationship Id="rId9" Type="http://schemas.openxmlformats.org/officeDocument/2006/relationships/image" Target="../media/image29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jsgamedesignsite.netlify.app/portfolio_file/%EB%A1%9C%EC%8A%A4%ED%8A%B8%EC%95%84%ED%81%AC/%EC%B0%BD%EC%88%A0%EC%82%AC/%EC%B2%AD%EB%A3%A1%EC%A7%84_%EC%97%B0%EC%B6%9C%EB%B9%84%EA%B5%90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45EA8-9A35-D163-9C76-85A3F56ED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224577A-5001-9981-CCEF-1699D4CF4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063399"/>
              </p:ext>
            </p:extLst>
          </p:nvPr>
        </p:nvGraphicFramePr>
        <p:xfrm>
          <a:off x="192088" y="777674"/>
          <a:ext cx="11804840" cy="1112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창을 내려 찍으면 하늘에서 에너지가 낙하하여 충격파를 일으키는 스킬   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//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 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사용 시 치명타 적중률을 높여 특화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신속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스탯의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가치를 높이는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제자리에서 창을 돌린 뒤 바닥에 강하게 내려찍어 충격파가 퍼져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스킬 시전 시 연가공법을 발동시켜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초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동안 치명타 적중률이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2.0 * min(L, 10)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}%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증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*(L = </a:t>
                      </a:r>
                      <a:r>
                        <a:rPr lang="en-US" altLang="ko-KR" sz="8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skill_level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en-US" altLang="ko-KR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CDBE71F6-D8D6-7BEA-06F5-00ACBA8D8871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7CBCFD-2F9A-A2E1-F61F-67FC2CB9083C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난무 스킬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BDCFA8-ABDA-82A4-FC70-FBAD3EE6FB35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청룡진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631B6-3E7C-A494-C5E0-9C4844D06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875943"/>
              </p:ext>
            </p:extLst>
          </p:nvPr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LANCEMASTER_18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스킬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난무 스킬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사거리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14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마나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(29)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레벨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pic>
        <p:nvPicPr>
          <p:cNvPr id="1124" name="그림 1123">
            <a:extLst>
              <a:ext uri="{FF2B5EF4-FFF2-40B4-BE49-F238E27FC236}">
                <a16:creationId xmlns:a16="http://schemas.microsoft.com/office/drawing/2014/main" id="{081F0021-4367-745C-3617-C0BADF1F6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63725"/>
            <a:ext cx="722862" cy="722862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E5E1543-7AA1-A200-597F-DDD626B42790}"/>
              </a:ext>
            </a:extLst>
          </p:cNvPr>
          <p:cNvGraphicFramePr>
            <a:graphicFrameLocks noGrp="1"/>
          </p:cNvGraphicFramePr>
          <p:nvPr/>
        </p:nvGraphicFramePr>
        <p:xfrm>
          <a:off x="8674236" y="2246598"/>
          <a:ext cx="3335418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13581585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727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1285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9712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225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1925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037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2151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9287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293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2329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2946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361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2483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6916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386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2626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9844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463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2733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1841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2839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03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0856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651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587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606362"/>
                  </a:ext>
                </a:extLst>
              </a:tr>
            </a:tbl>
          </a:graphicData>
        </a:graphic>
      </p:graphicFrame>
      <p:sp>
        <p:nvSpPr>
          <p:cNvPr id="2337" name="TextBox 2336">
            <a:extLst>
              <a:ext uri="{FF2B5EF4-FFF2-40B4-BE49-F238E27FC236}">
                <a16:creationId xmlns:a16="http://schemas.microsoft.com/office/drawing/2014/main" id="{7FF7AD02-1582-FA04-B796-1EE61DEBABE4}"/>
              </a:ext>
            </a:extLst>
          </p:cNvPr>
          <p:cNvSpPr txBox="1"/>
          <p:nvPr/>
        </p:nvSpPr>
        <p:spPr>
          <a:xfrm>
            <a:off x="8666081" y="2069951"/>
            <a:ext cx="116698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</a:t>
            </a:r>
            <a:endParaRPr lang="ko-KR" altLang="en-US" sz="9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5136253-B4B7-5069-C4A5-52CD5A48BF31}"/>
              </a:ext>
            </a:extLst>
          </p:cNvPr>
          <p:cNvGrpSpPr/>
          <p:nvPr/>
        </p:nvGrpSpPr>
        <p:grpSpPr>
          <a:xfrm>
            <a:off x="192088" y="3897599"/>
            <a:ext cx="5828400" cy="2808000"/>
            <a:chOff x="192088" y="3897599"/>
            <a:chExt cx="5828400" cy="280800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9E64559-F31E-13F7-0AE3-50F60F139A00}"/>
                </a:ext>
              </a:extLst>
            </p:cNvPr>
            <p:cNvGrpSpPr/>
            <p:nvPr/>
          </p:nvGrpSpPr>
          <p:grpSpPr>
            <a:xfrm>
              <a:off x="192088" y="3897599"/>
              <a:ext cx="5827365" cy="2808000"/>
              <a:chOff x="192088" y="3897599"/>
              <a:chExt cx="5827365" cy="2808000"/>
            </a:xfrm>
          </p:grpSpPr>
          <p:pic>
            <p:nvPicPr>
              <p:cNvPr id="2" name="그림 1" descr="사각형, 라인, 직사각형, 패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55221AF-217C-2BF4-15FE-CDF26D6F9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520"/>
              <a:stretch>
                <a:fillRect/>
              </a:stretch>
            </p:blipFill>
            <p:spPr>
              <a:xfrm>
                <a:off x="4827637" y="3897599"/>
                <a:ext cx="1191816" cy="2808000"/>
              </a:xfrm>
              <a:prstGeom prst="rect">
                <a:avLst/>
              </a:prstGeom>
            </p:spPr>
          </p:pic>
          <p:pic>
            <p:nvPicPr>
              <p:cNvPr id="8" name="그림 7" descr="사각형, 라인, 직사각형, 패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A518967-32B9-4846-BF3C-1A9A81346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088" y="3897599"/>
                <a:ext cx="5076000" cy="2808000"/>
              </a:xfrm>
              <a:prstGeom prst="rect">
                <a:avLst/>
              </a:prstGeom>
            </p:spPr>
          </p:pic>
        </p:grpSp>
        <p:sp>
          <p:nvSpPr>
            <p:cNvPr id="2257" name="TextBox 2256">
              <a:extLst>
                <a:ext uri="{FF2B5EF4-FFF2-40B4-BE49-F238E27FC236}">
                  <a16:creationId xmlns:a16="http://schemas.microsoft.com/office/drawing/2014/main" id="{E9D3703D-DC94-FAEE-7A26-9638D7EC04C1}"/>
                </a:ext>
              </a:extLst>
            </p:cNvPr>
            <p:cNvSpPr txBox="1"/>
            <p:nvPr/>
          </p:nvSpPr>
          <p:spPr>
            <a:xfrm>
              <a:off x="5396201" y="3922751"/>
              <a:ext cx="604900" cy="1594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18000" rIns="36000" bIns="18000" rtlCol="0" anchor="ctr" anchorCtr="0">
              <a:spAutoFit/>
            </a:bodyPr>
            <a:lstStyle/>
            <a:p>
              <a:pPr algn="ctr">
                <a:spcAft>
                  <a:spcPts val="101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1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칸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: 1x1m 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68DC454-CF8D-6340-AD19-8944059D5CD0}"/>
                </a:ext>
              </a:extLst>
            </p:cNvPr>
            <p:cNvGrpSpPr/>
            <p:nvPr/>
          </p:nvGrpSpPr>
          <p:grpSpPr>
            <a:xfrm>
              <a:off x="192088" y="3897599"/>
              <a:ext cx="2600666" cy="322994"/>
              <a:chOff x="236842" y="3951257"/>
              <a:chExt cx="2600666" cy="322994"/>
            </a:xfrm>
          </p:grpSpPr>
          <p:sp>
            <p:nvSpPr>
              <p:cNvPr id="2258" name="직사각형 2257">
                <a:extLst>
                  <a:ext uri="{FF2B5EF4-FFF2-40B4-BE49-F238E27FC236}">
                    <a16:creationId xmlns:a16="http://schemas.microsoft.com/office/drawing/2014/main" id="{04268E81-5D49-3764-227B-00BE45A7354B}"/>
                  </a:ext>
                </a:extLst>
              </p:cNvPr>
              <p:cNvSpPr/>
              <p:nvPr/>
            </p:nvSpPr>
            <p:spPr>
              <a:xfrm>
                <a:off x="236842" y="3951257"/>
                <a:ext cx="2600666" cy="32299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6F007523-764A-BDF0-4142-FB4750BA4EFA}"/>
                  </a:ext>
                </a:extLst>
              </p:cNvPr>
              <p:cNvGrpSpPr/>
              <p:nvPr/>
            </p:nvGrpSpPr>
            <p:grpSpPr>
              <a:xfrm>
                <a:off x="335121" y="4022754"/>
                <a:ext cx="2404109" cy="180000"/>
                <a:chOff x="327542" y="4022754"/>
                <a:chExt cx="2404109" cy="180000"/>
              </a:xfrm>
            </p:grpSpPr>
            <p:grpSp>
              <p:nvGrpSpPr>
                <p:cNvPr id="2260" name="그룹 2259">
                  <a:extLst>
                    <a:ext uri="{FF2B5EF4-FFF2-40B4-BE49-F238E27FC236}">
                      <a16:creationId xmlns:a16="http://schemas.microsoft.com/office/drawing/2014/main" id="{C0D96299-53DC-142E-E41F-66F486BBE3C3}"/>
                    </a:ext>
                  </a:extLst>
                </p:cNvPr>
                <p:cNvGrpSpPr/>
                <p:nvPr/>
              </p:nvGrpSpPr>
              <p:grpSpPr>
                <a:xfrm>
                  <a:off x="327542" y="4022754"/>
                  <a:ext cx="622246" cy="180000"/>
                  <a:chOff x="10376220" y="5903869"/>
                  <a:chExt cx="622246" cy="180000"/>
                </a:xfrm>
              </p:grpSpPr>
              <p:sp>
                <p:nvSpPr>
                  <p:cNvPr id="2267" name="타원 2266">
                    <a:extLst>
                      <a:ext uri="{FF2B5EF4-FFF2-40B4-BE49-F238E27FC236}">
                        <a16:creationId xmlns:a16="http://schemas.microsoft.com/office/drawing/2014/main" id="{B6353468-7EAD-1987-09FF-A5087F95C3A9}"/>
                      </a:ext>
                    </a:extLst>
                  </p:cNvPr>
                  <p:cNvSpPr/>
                  <p:nvPr/>
                </p:nvSpPr>
                <p:spPr>
                  <a:xfrm>
                    <a:off x="10376220" y="5903869"/>
                    <a:ext cx="180000" cy="180000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268" name="TextBox 2267">
                    <a:extLst>
                      <a:ext uri="{FF2B5EF4-FFF2-40B4-BE49-F238E27FC236}">
                        <a16:creationId xmlns:a16="http://schemas.microsoft.com/office/drawing/2014/main" id="{C3F048BB-5C51-EAA9-DA3B-75A463CF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1699" y="5932252"/>
                    <a:ext cx="336767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캐릭터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261" name="그룹 2260">
                  <a:extLst>
                    <a:ext uri="{FF2B5EF4-FFF2-40B4-BE49-F238E27FC236}">
                      <a16:creationId xmlns:a16="http://schemas.microsoft.com/office/drawing/2014/main" id="{15CE8527-086D-EF88-CDEE-33AE83D7C5CF}"/>
                    </a:ext>
                  </a:extLst>
                </p:cNvPr>
                <p:cNvGrpSpPr/>
                <p:nvPr/>
              </p:nvGrpSpPr>
              <p:grpSpPr>
                <a:xfrm>
                  <a:off x="1084271" y="4022754"/>
                  <a:ext cx="727729" cy="180000"/>
                  <a:chOff x="11103948" y="5903869"/>
                  <a:chExt cx="727729" cy="180000"/>
                </a:xfrm>
              </p:grpSpPr>
              <p:sp>
                <p:nvSpPr>
                  <p:cNvPr id="2265" name="타원 2264">
                    <a:extLst>
                      <a:ext uri="{FF2B5EF4-FFF2-40B4-BE49-F238E27FC236}">
                        <a16:creationId xmlns:a16="http://schemas.microsoft.com/office/drawing/2014/main" id="{723FFA35-F8D9-C4AB-6B47-69B5D24B0343}"/>
                      </a:ext>
                    </a:extLst>
                  </p:cNvPr>
                  <p:cNvSpPr/>
                  <p:nvPr/>
                </p:nvSpPr>
                <p:spPr>
                  <a:xfrm>
                    <a:off x="11103948" y="5903869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266" name="TextBox 2265">
                    <a:extLst>
                      <a:ext uri="{FF2B5EF4-FFF2-40B4-BE49-F238E27FC236}">
                        <a16:creationId xmlns:a16="http://schemas.microsoft.com/office/drawing/2014/main" id="{453D9617-875D-6E51-4930-6FE8495AD8F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89428" y="5932248"/>
                    <a:ext cx="442249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범위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2A7CA6B-2761-92FD-11C5-A6FB66B2445B}"/>
                    </a:ext>
                  </a:extLst>
                </p:cNvPr>
                <p:cNvGrpSpPr/>
                <p:nvPr/>
              </p:nvGrpSpPr>
              <p:grpSpPr>
                <a:xfrm>
                  <a:off x="1946484" y="4022754"/>
                  <a:ext cx="785167" cy="180000"/>
                  <a:chOff x="10376220" y="5903869"/>
                  <a:chExt cx="785167" cy="180000"/>
                </a:xfrm>
              </p:grpSpPr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075B5DA6-894C-8FAC-4D77-F4F163007529}"/>
                      </a:ext>
                    </a:extLst>
                  </p:cNvPr>
                  <p:cNvSpPr/>
                  <p:nvPr/>
                </p:nvSpPr>
                <p:spPr>
                  <a:xfrm>
                    <a:off x="10376220" y="5903869"/>
                    <a:ext cx="180000" cy="18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8A4E9E1-B931-B018-D09B-FFC2BC987862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1699" y="5932252"/>
                    <a:ext cx="499688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최대 사거리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2A5FBDA-2C63-D2B8-3246-6DE8FF2CEC06}"/>
                </a:ext>
              </a:extLst>
            </p:cNvPr>
            <p:cNvSpPr/>
            <p:nvPr/>
          </p:nvSpPr>
          <p:spPr>
            <a:xfrm>
              <a:off x="192088" y="3897599"/>
              <a:ext cx="5828400" cy="2808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38DC3F37-A98C-6778-9394-31473F8B6D5D}"/>
                </a:ext>
              </a:extLst>
            </p:cNvPr>
            <p:cNvGrpSpPr/>
            <p:nvPr/>
          </p:nvGrpSpPr>
          <p:grpSpPr>
            <a:xfrm>
              <a:off x="409741" y="6051520"/>
              <a:ext cx="1078699" cy="545898"/>
              <a:chOff x="435278" y="5969416"/>
              <a:chExt cx="1078699" cy="545898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888E180-A28D-CD75-1D3F-490F8EB76C35}"/>
                  </a:ext>
                </a:extLst>
              </p:cNvPr>
              <p:cNvSpPr txBox="1"/>
              <p:nvPr/>
            </p:nvSpPr>
            <p:spPr>
              <a:xfrm>
                <a:off x="435280" y="5969416"/>
                <a:ext cx="1078697" cy="1959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ko-KR" altLang="en-US" sz="801" dirty="0"/>
                  <a:t>기본 범위</a:t>
                </a:r>
                <a:endParaRPr lang="en-US" altLang="ko-KR" sz="801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88E58CE3-2BB3-4FA8-027C-7FB965A5AD25}"/>
                  </a:ext>
                </a:extLst>
              </p:cNvPr>
              <p:cNvGrpSpPr/>
              <p:nvPr/>
            </p:nvGrpSpPr>
            <p:grpSpPr>
              <a:xfrm>
                <a:off x="435278" y="6165354"/>
                <a:ext cx="1078697" cy="349960"/>
                <a:chOff x="435278" y="6276085"/>
                <a:chExt cx="1078697" cy="349960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196856FC-D999-E338-96E7-4198B31059BB}"/>
                    </a:ext>
                  </a:extLst>
                </p:cNvPr>
                <p:cNvSpPr/>
                <p:nvPr/>
              </p:nvSpPr>
              <p:spPr>
                <a:xfrm flipH="1">
                  <a:off x="435278" y="6276085"/>
                  <a:ext cx="1078697" cy="3499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D59B812-27CA-B63E-02BD-6507A00F6561}"/>
                    </a:ext>
                  </a:extLst>
                </p:cNvPr>
                <p:cNvSpPr txBox="1"/>
                <p:nvPr/>
              </p:nvSpPr>
              <p:spPr>
                <a:xfrm>
                  <a:off x="752576" y="6310235"/>
                  <a:ext cx="402353" cy="259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충격파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pPr algn="ctr">
                    <a:spcAft>
                      <a:spcPts val="101"/>
                    </a:spcAft>
                  </a:pP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{dmg_1}</a:t>
                  </a:r>
                </a:p>
              </p:txBody>
            </p:sp>
          </p:grpSp>
        </p:grpSp>
        <p:pic>
          <p:nvPicPr>
            <p:cNvPr id="20" name="그림 19" descr="원, 클립아트, 그래픽, 만화 영화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019C910-B964-43A7-DA20-CCB37C4BF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77" y="4969812"/>
              <a:ext cx="878387" cy="878387"/>
            </a:xfrm>
            <a:prstGeom prst="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6F7478C-02CF-791B-B56D-353DC2756A90}"/>
                </a:ext>
              </a:extLst>
            </p:cNvPr>
            <p:cNvGrpSpPr/>
            <p:nvPr/>
          </p:nvGrpSpPr>
          <p:grpSpPr>
            <a:xfrm>
              <a:off x="1920437" y="6051520"/>
              <a:ext cx="1728002" cy="545138"/>
              <a:chOff x="1649876" y="6013190"/>
              <a:chExt cx="1728002" cy="545138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F28360A-5197-83E1-EAC7-C232E4CEEB83}"/>
                  </a:ext>
                </a:extLst>
              </p:cNvPr>
              <p:cNvSpPr txBox="1"/>
              <p:nvPr/>
            </p:nvSpPr>
            <p:spPr>
              <a:xfrm>
                <a:off x="1649878" y="6013190"/>
                <a:ext cx="1728000" cy="195938"/>
              </a:xfrm>
              <a:prstGeom prst="rect">
                <a:avLst/>
              </a:prstGeom>
              <a:solidFill>
                <a:srgbClr val="DAF6DD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>
                  <a:spcAft>
                    <a:spcPts val="101"/>
                  </a:spcAft>
                </a:pPr>
                <a:r>
                  <a:rPr lang="en-US" altLang="ko-KR" sz="801" dirty="0"/>
                  <a:t>2T </a:t>
                </a:r>
                <a:r>
                  <a:rPr lang="ko-KR" altLang="en-US" sz="801" dirty="0"/>
                  <a:t>트라이포드</a:t>
                </a:r>
                <a:r>
                  <a:rPr lang="en-US" altLang="ko-KR" sz="801" dirty="0"/>
                  <a:t> ‘</a:t>
                </a:r>
                <a:r>
                  <a:rPr lang="ko-KR" altLang="en-US" sz="801" dirty="0"/>
                  <a:t>집중 공략</a:t>
                </a:r>
                <a:r>
                  <a:rPr lang="en-US" altLang="ko-KR" sz="801" dirty="0"/>
                  <a:t>’ </a:t>
                </a:r>
                <a:r>
                  <a:rPr lang="ko-KR" altLang="en-US" sz="801" dirty="0"/>
                  <a:t>선택 시</a:t>
                </a:r>
                <a:endParaRPr lang="en-US" altLang="ko-KR" sz="801" dirty="0"/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073A7AE2-B5E2-D3CB-C1FA-0DC2A50D0532}"/>
                  </a:ext>
                </a:extLst>
              </p:cNvPr>
              <p:cNvGrpSpPr/>
              <p:nvPr/>
            </p:nvGrpSpPr>
            <p:grpSpPr>
              <a:xfrm>
                <a:off x="1649876" y="6209128"/>
                <a:ext cx="1728000" cy="349200"/>
                <a:chOff x="1649876" y="6204378"/>
                <a:chExt cx="1728000" cy="349200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B368C371-353F-B0B5-1BCF-0F76FD7F34C4}"/>
                    </a:ext>
                  </a:extLst>
                </p:cNvPr>
                <p:cNvSpPr/>
                <p:nvPr/>
              </p:nvSpPr>
              <p:spPr>
                <a:xfrm flipH="1">
                  <a:off x="1649876" y="6204378"/>
                  <a:ext cx="1728000" cy="349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CDE5278-FF56-62EE-7B1C-C9BD3E674A38}"/>
                    </a:ext>
                  </a:extLst>
                </p:cNvPr>
                <p:cNvSpPr txBox="1"/>
                <p:nvPr/>
              </p:nvSpPr>
              <p:spPr>
                <a:xfrm>
                  <a:off x="2050065" y="6306559"/>
                  <a:ext cx="896079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공격 범위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20%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감소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pic>
          <p:nvPicPr>
            <p:cNvPr id="22" name="그림 21" descr="원, 그래픽, 텍스트, 클립아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D196DB1-E53A-3A24-9819-A2DB4C0EC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2832" y="5057096"/>
              <a:ext cx="737069" cy="703818"/>
            </a:xfrm>
            <a:prstGeom prst="rect">
              <a:avLst/>
            </a:prstGeom>
          </p:spPr>
        </p:pic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CD59A1A-AB1A-9DC5-C106-964D063ED1E4}"/>
                </a:ext>
              </a:extLst>
            </p:cNvPr>
            <p:cNvGrpSpPr/>
            <p:nvPr/>
          </p:nvGrpSpPr>
          <p:grpSpPr>
            <a:xfrm>
              <a:off x="4077209" y="6051520"/>
              <a:ext cx="1728001" cy="545138"/>
              <a:chOff x="3502844" y="6013190"/>
              <a:chExt cx="1728001" cy="545138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968E08-253A-B6E2-66F8-713B5DA768F8}"/>
                  </a:ext>
                </a:extLst>
              </p:cNvPr>
              <p:cNvSpPr txBox="1"/>
              <p:nvPr/>
            </p:nvSpPr>
            <p:spPr>
              <a:xfrm>
                <a:off x="3502845" y="6013190"/>
                <a:ext cx="1728000" cy="195938"/>
              </a:xfrm>
              <a:prstGeom prst="rect">
                <a:avLst/>
              </a:prstGeom>
              <a:solidFill>
                <a:srgbClr val="DAF6DD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801" dirty="0"/>
                  <a:t>2T </a:t>
                </a:r>
                <a:r>
                  <a:rPr lang="ko-KR" altLang="en-US" sz="801" dirty="0"/>
                  <a:t>트라이포드</a:t>
                </a:r>
                <a:r>
                  <a:rPr lang="en-US" altLang="ko-KR" sz="801" dirty="0"/>
                  <a:t> ‘</a:t>
                </a:r>
                <a:r>
                  <a:rPr lang="ko-KR" altLang="en-US" sz="801" dirty="0"/>
                  <a:t>내려치는 창</a:t>
                </a:r>
                <a:r>
                  <a:rPr lang="en-US" altLang="ko-KR" sz="801" dirty="0"/>
                  <a:t>’ </a:t>
                </a:r>
                <a:r>
                  <a:rPr lang="ko-KR" altLang="en-US" sz="801" dirty="0"/>
                  <a:t>선택 시</a:t>
                </a:r>
                <a:endParaRPr lang="en-US" altLang="ko-KR" sz="801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EE9BF6E-6A5A-CFC9-AB8E-8015F32E2928}"/>
                  </a:ext>
                </a:extLst>
              </p:cNvPr>
              <p:cNvGrpSpPr/>
              <p:nvPr/>
            </p:nvGrpSpPr>
            <p:grpSpPr>
              <a:xfrm>
                <a:off x="3502844" y="6209128"/>
                <a:ext cx="1728000" cy="349200"/>
                <a:chOff x="3502844" y="6209128"/>
                <a:chExt cx="1728000" cy="349200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1C90F9F1-8895-D03E-96CB-00D6E96AACAF}"/>
                    </a:ext>
                  </a:extLst>
                </p:cNvPr>
                <p:cNvSpPr/>
                <p:nvPr/>
              </p:nvSpPr>
              <p:spPr>
                <a:xfrm flipH="1">
                  <a:off x="3502844" y="6209128"/>
                  <a:ext cx="1728000" cy="349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77C1FF6-3152-A093-6FF7-8324E49658FE}"/>
                    </a:ext>
                  </a:extLst>
                </p:cNvPr>
                <p:cNvSpPr txBox="1"/>
                <p:nvPr/>
              </p:nvSpPr>
              <p:spPr>
                <a:xfrm>
                  <a:off x="3626513" y="6312047"/>
                  <a:ext cx="1449116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공격 범위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20%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감소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,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원거리 시전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pic>
          <p:nvPicPr>
            <p:cNvPr id="24" name="그림 23" descr="원, 그래픽, 도표, 다채로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905A19B-15FB-8D68-D3E1-35B06990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8865" y="4403502"/>
              <a:ext cx="1094520" cy="144088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A3F2E51-989A-25B5-5428-9C67FB8FDD71}"/>
              </a:ext>
            </a:extLst>
          </p:cNvPr>
          <p:cNvSpPr txBox="1"/>
          <p:nvPr/>
        </p:nvSpPr>
        <p:spPr>
          <a:xfrm>
            <a:off x="192088" y="2069951"/>
            <a:ext cx="1280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en-US" altLang="ko-KR" sz="900" dirty="0" err="1"/>
              <a:t>스킬</a:t>
            </a:r>
            <a:r>
              <a:rPr lang="ko-KR" altLang="en-US" sz="900" dirty="0"/>
              <a:t> 데이터</a:t>
            </a:r>
            <a:r>
              <a:rPr lang="en-US" altLang="ko-KR" sz="900" dirty="0"/>
              <a:t>]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 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485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직사각형 2300">
            <a:extLst>
              <a:ext uri="{FF2B5EF4-FFF2-40B4-BE49-F238E27FC236}">
                <a16:creationId xmlns:a16="http://schemas.microsoft.com/office/drawing/2014/main" id="{F4FF7F24-49C1-7984-5EE2-551D5A67AB17}"/>
              </a:ext>
            </a:extLst>
          </p:cNvPr>
          <p:cNvSpPr/>
          <p:nvPr/>
        </p:nvSpPr>
        <p:spPr>
          <a:xfrm>
            <a:off x="192088" y="158946"/>
            <a:ext cx="11817566" cy="65466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457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E74EB-9595-AF91-7B04-70A6C57A8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56BF64F-6229-FE05-BBBF-2FC5A86D0AD8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D4AD90-6CEF-D3C1-BB82-674BCE6BDDA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C966AC-F0D3-5319-9F39-364254FAB6B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959782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9274B60-60AE-8D31-629E-8F0A0C5A49B1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151870" y="256160"/>
                <a:ext cx="1084804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1DFAB4C-1C9A-6A4D-31CC-3CE4251DBDD2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431E37-592C-CC7A-1893-ECDDFFADF2D5}"/>
              </a:ext>
            </a:extLst>
          </p:cNvPr>
          <p:cNvGrpSpPr/>
          <p:nvPr/>
        </p:nvGrpSpPr>
        <p:grpSpPr>
          <a:xfrm>
            <a:off x="649283" y="1891163"/>
            <a:ext cx="3348000" cy="4592793"/>
            <a:chOff x="8648928" y="2076295"/>
            <a:chExt cx="3348000" cy="459279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370AC6B-BA15-59E4-ABFC-BE3EC5ACD4F8}"/>
                </a:ext>
              </a:extLst>
            </p:cNvPr>
            <p:cNvGrpSpPr/>
            <p:nvPr/>
          </p:nvGrpSpPr>
          <p:grpSpPr>
            <a:xfrm>
              <a:off x="8648928" y="2076295"/>
              <a:ext cx="3348000" cy="4592793"/>
              <a:chOff x="8648928" y="2076295"/>
              <a:chExt cx="3348000" cy="4592793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3425BB59-93B0-2510-5ACA-A707526CFE51}"/>
                  </a:ext>
                </a:extLst>
              </p:cNvPr>
              <p:cNvGrpSpPr/>
              <p:nvPr/>
            </p:nvGrpSpPr>
            <p:grpSpPr>
              <a:xfrm>
                <a:off x="8648928" y="2076295"/>
                <a:ext cx="3348000" cy="4592793"/>
                <a:chOff x="8648928" y="2091461"/>
                <a:chExt cx="3348000" cy="4592793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668AD9AE-08A8-87A3-5352-36EC62133BB9}"/>
                    </a:ext>
                  </a:extLst>
                </p:cNvPr>
                <p:cNvGrpSpPr/>
                <p:nvPr/>
              </p:nvGrpSpPr>
              <p:grpSpPr>
                <a:xfrm>
                  <a:off x="8648928" y="2091461"/>
                  <a:ext cx="3348000" cy="4592793"/>
                  <a:chOff x="4706848" y="2091461"/>
                  <a:chExt cx="3348000" cy="4592793"/>
                </a:xfrm>
              </p:grpSpPr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E7DF612A-9F1D-F25C-1BC9-82A180BC1BA1}"/>
                      </a:ext>
                    </a:extLst>
                  </p:cNvPr>
                  <p:cNvGrpSpPr/>
                  <p:nvPr/>
                </p:nvGrpSpPr>
                <p:grpSpPr>
                  <a:xfrm>
                    <a:off x="4706848" y="2091461"/>
                    <a:ext cx="3348000" cy="4592793"/>
                    <a:chOff x="8648928" y="2091461"/>
                    <a:chExt cx="3348000" cy="4592793"/>
                  </a:xfrm>
                </p:grpSpPr>
                <p:sp>
                  <p:nvSpPr>
                    <p:cNvPr id="2298" name="직사각형 2297">
                      <a:extLst>
                        <a:ext uri="{FF2B5EF4-FFF2-40B4-BE49-F238E27FC236}">
                          <a16:creationId xmlns:a16="http://schemas.microsoft.com/office/drawing/2014/main" id="{31B0FC22-6E05-915E-5E0F-9E22BB3EB8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48928" y="2091461"/>
                      <a:ext cx="3348000" cy="4592793"/>
                    </a:xfrm>
                    <a:prstGeom prst="rect">
                      <a:avLst/>
                    </a:prstGeom>
                    <a:solidFill>
                      <a:srgbClr val="14161B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2299" name="그림 2298" descr="블랙, 어둠, 예술, 대칭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E50473CC-E6F0-5589-2570-164167392F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1">
                          <a:shade val="45000"/>
                          <a:satMod val="135000"/>
                        </a:schemeClr>
                        <a:prstClr val="white"/>
                      </a:duotone>
                      <a:alphaModFix amt="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59010" y="3501204"/>
                      <a:ext cx="1727837" cy="177330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AEEEAF44-D224-69EE-C98E-AEBE208BF613}"/>
                      </a:ext>
                    </a:extLst>
                  </p:cNvPr>
                  <p:cNvGrpSpPr/>
                  <p:nvPr/>
                </p:nvGrpSpPr>
                <p:grpSpPr>
                  <a:xfrm>
                    <a:off x="4889297" y="2195741"/>
                    <a:ext cx="2983103" cy="1322110"/>
                    <a:chOff x="4889297" y="2195741"/>
                    <a:chExt cx="2983103" cy="1322110"/>
                  </a:xfrm>
                </p:grpSpPr>
                <p:grpSp>
                  <p:nvGrpSpPr>
                    <p:cNvPr id="2279" name="그룹 2278">
                      <a:extLst>
                        <a:ext uri="{FF2B5EF4-FFF2-40B4-BE49-F238E27FC236}">
                          <a16:creationId xmlns:a16="http://schemas.microsoft.com/office/drawing/2014/main" id="{B6218E26-F09E-D803-5F0D-AD09D3DD7E9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9297" y="2195741"/>
                      <a:ext cx="2983103" cy="374399"/>
                      <a:chOff x="329248" y="1118183"/>
                      <a:chExt cx="2983103" cy="374399"/>
                    </a:xfrm>
                  </p:grpSpPr>
                  <p:cxnSp>
                    <p:nvCxnSpPr>
                      <p:cNvPr id="2295" name="직선 연결선 2294">
                        <a:extLst>
                          <a:ext uri="{FF2B5EF4-FFF2-40B4-BE49-F238E27FC236}">
                            <a16:creationId xmlns:a16="http://schemas.microsoft.com/office/drawing/2014/main" id="{125EFA74-90F5-0BAF-178B-AB4FD037839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4595" y="1305382"/>
                        <a:ext cx="2977756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2296" name="그림 2295" descr="스크린샷, 폰트, 상징, 그래픽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CBEC462E-805A-AA8E-9D35-A628E247CAE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646101" y="1118183"/>
                        <a:ext cx="354745" cy="37439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297" name="TextBox 2296">
                        <a:extLst>
                          <a:ext uri="{FF2B5EF4-FFF2-40B4-BE49-F238E27FC236}">
                            <a16:creationId xmlns:a16="http://schemas.microsoft.com/office/drawing/2014/main" id="{2E4FCE70-1A17-1EC3-93BC-1785EE10A6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248" y="1313076"/>
                        <a:ext cx="916918" cy="1748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파티 기여도 향상</a:t>
                        </a:r>
                        <a:r>
                          <a:rPr lang="en-US" altLang="ko-KR" sz="9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 </a:t>
                        </a:r>
                      </a:p>
                    </p:txBody>
                  </p:sp>
                </p:grpSp>
                <p:sp>
                  <p:nvSpPr>
                    <p:cNvPr id="2280" name="TextBox 2279">
                      <a:extLst>
                        <a:ext uri="{FF2B5EF4-FFF2-40B4-BE49-F238E27FC236}">
                          <a16:creationId xmlns:a16="http://schemas.microsoft.com/office/drawing/2014/main" id="{C4128A13-935E-EA69-7D56-213A290F08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98534" y="3394740"/>
                      <a:ext cx="764632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ko-KR" altLang="en-US" dirty="0"/>
                        <a:t> 무력화 단계 증가 </a:t>
                      </a:r>
                      <a:endParaRPr lang="en-US" altLang="ko-KR" dirty="0"/>
                    </a:p>
                  </p:txBody>
                </p:sp>
                <p:sp>
                  <p:nvSpPr>
                    <p:cNvPr id="2281" name="TextBox 2280">
                      <a:extLst>
                        <a:ext uri="{FF2B5EF4-FFF2-40B4-BE49-F238E27FC236}">
                          <a16:creationId xmlns:a16="http://schemas.microsoft.com/office/drawing/2014/main" id="{F50891FF-9B3D-259F-AD08-131E6FF883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6504" y="3147186"/>
                      <a:ext cx="368691" cy="247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72000" rIns="0" bIns="3600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뇌진탕 </a:t>
                      </a:r>
                      <a:endParaRPr lang="en-US" altLang="ko-KR" dirty="0"/>
                    </a:p>
                  </p:txBody>
                </p:sp>
                <p:grpSp>
                  <p:nvGrpSpPr>
                    <p:cNvPr id="2282" name="그룹 2281">
                      <a:extLst>
                        <a:ext uri="{FF2B5EF4-FFF2-40B4-BE49-F238E27FC236}">
                          <a16:creationId xmlns:a16="http://schemas.microsoft.com/office/drawing/2014/main" id="{8331692A-7BE8-FBCE-8B7A-20C2F01646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6849" y="2679186"/>
                      <a:ext cx="468000" cy="468000"/>
                      <a:chOff x="1683008" y="963353"/>
                      <a:chExt cx="468000" cy="468000"/>
                    </a:xfrm>
                  </p:grpSpPr>
                  <p:sp>
                    <p:nvSpPr>
                      <p:cNvPr id="2293" name="타원 2292">
                        <a:extLst>
                          <a:ext uri="{FF2B5EF4-FFF2-40B4-BE49-F238E27FC236}">
                            <a16:creationId xmlns:a16="http://schemas.microsoft.com/office/drawing/2014/main" id="{AC730341-F89F-F196-2572-E5C5AB72B1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3008" y="963353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2294" name="그림 2293" descr="시계, 원, 손목시계, 시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C2E20EBD-BCA3-17D9-2664-A9FFEE8D447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83008" y="963353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283" name="TextBox 2282">
                      <a:extLst>
                        <a:ext uri="{FF2B5EF4-FFF2-40B4-BE49-F238E27FC236}">
                          <a16:creationId xmlns:a16="http://schemas.microsoft.com/office/drawing/2014/main" id="{5B0E72A3-621C-4C96-2F40-BCEB512C36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41888" y="3394740"/>
                      <a:ext cx="546625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ko-KR" altLang="en-US" dirty="0"/>
                        <a:t> 시너지 </a:t>
                      </a:r>
                      <a:r>
                        <a:rPr lang="ko-KR" altLang="en-US"/>
                        <a:t>효과 </a:t>
                      </a:r>
                      <a:endParaRPr lang="en-US" altLang="ko-KR" dirty="0"/>
                    </a:p>
                  </p:txBody>
                </p:sp>
                <p:sp>
                  <p:nvSpPr>
                    <p:cNvPr id="2284" name="TextBox 2283">
                      <a:extLst>
                        <a:ext uri="{FF2B5EF4-FFF2-40B4-BE49-F238E27FC236}">
                          <a16:creationId xmlns:a16="http://schemas.microsoft.com/office/drawing/2014/main" id="{4AB23312-50F0-701A-69EB-6CB7EBA184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61926" y="3147186"/>
                      <a:ext cx="506549" cy="247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72000" rIns="0" bIns="3600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약점 공략 </a:t>
                      </a:r>
                      <a:endParaRPr lang="en-US" altLang="ko-KR" dirty="0"/>
                    </a:p>
                  </p:txBody>
                </p:sp>
                <p:grpSp>
                  <p:nvGrpSpPr>
                    <p:cNvPr id="2285" name="그룹 2284">
                      <a:extLst>
                        <a:ext uri="{FF2B5EF4-FFF2-40B4-BE49-F238E27FC236}">
                          <a16:creationId xmlns:a16="http://schemas.microsoft.com/office/drawing/2014/main" id="{DF53FD11-0B7C-D351-6EE0-6DC67FA1A1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201" y="2679186"/>
                      <a:ext cx="468000" cy="468000"/>
                      <a:chOff x="2832549" y="1059067"/>
                      <a:chExt cx="468000" cy="468000"/>
                    </a:xfrm>
                  </p:grpSpPr>
                  <p:sp>
                    <p:nvSpPr>
                      <p:cNvPr id="2291" name="타원 2290">
                        <a:extLst>
                          <a:ext uri="{FF2B5EF4-FFF2-40B4-BE49-F238E27FC236}">
                            <a16:creationId xmlns:a16="http://schemas.microsoft.com/office/drawing/2014/main" id="{09B1F69B-463D-4C5A-E884-17EADCE761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2549" y="105906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2292" name="그림 2291" descr="스크린샷, 일렉트릭 블루, 블랙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602535EC-B8D1-7FA4-7F09-2FE954CD50D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32549" y="105906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286" name="TextBox 2285">
                      <a:extLst>
                        <a:ext uri="{FF2B5EF4-FFF2-40B4-BE49-F238E27FC236}">
                          <a16:creationId xmlns:a16="http://schemas.microsoft.com/office/drawing/2014/main" id="{B5DB91B3-16C9-10C1-7486-A0D6C0430C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87424" y="3147186"/>
                      <a:ext cx="718145" cy="247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72000" rIns="0" bIns="3600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부위파괴 강화 </a:t>
                      </a:r>
                      <a:endPara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grpSp>
                  <p:nvGrpSpPr>
                    <p:cNvPr id="2287" name="그룹 2286">
                      <a:extLst>
                        <a:ext uri="{FF2B5EF4-FFF2-40B4-BE49-F238E27FC236}">
                          <a16:creationId xmlns:a16="http://schemas.microsoft.com/office/drawing/2014/main" id="{08B26BE7-5BA8-6CB5-4B34-11C8F4C522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12497" y="2679186"/>
                      <a:ext cx="468000" cy="468000"/>
                      <a:chOff x="416330" y="1207608"/>
                      <a:chExt cx="468000" cy="468000"/>
                    </a:xfrm>
                  </p:grpSpPr>
                  <p:sp>
                    <p:nvSpPr>
                      <p:cNvPr id="2289" name="타원 2288">
                        <a:extLst>
                          <a:ext uri="{FF2B5EF4-FFF2-40B4-BE49-F238E27FC236}">
                            <a16:creationId xmlns:a16="http://schemas.microsoft.com/office/drawing/2014/main" id="{DD92CB4C-5D3E-8202-429F-061F62052A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1207608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2290" name="그림 2289" descr="다채로움, 일렉트릭 블루, 블루, 라인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995C6497-1711-7136-02E9-54993C86A1A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1207608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288" name="TextBox 2287">
                      <a:extLst>
                        <a:ext uri="{FF2B5EF4-FFF2-40B4-BE49-F238E27FC236}">
                          <a16:creationId xmlns:a16="http://schemas.microsoft.com/office/drawing/2014/main" id="{8B2BBE74-D5E7-F132-036C-AA99B71E38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11470" y="3394740"/>
                      <a:ext cx="670055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파괴 레벨 증가 </a:t>
                      </a:r>
                      <a:endPara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A9BA85FB-AAEE-5D22-18F1-1ED032CC8DC2}"/>
                      </a:ext>
                    </a:extLst>
                  </p:cNvPr>
                  <p:cNvGrpSpPr/>
                  <p:nvPr/>
                </p:nvGrpSpPr>
                <p:grpSpPr>
                  <a:xfrm>
                    <a:off x="4889575" y="3658160"/>
                    <a:ext cx="2982547" cy="1322110"/>
                    <a:chOff x="4889575" y="3672146"/>
                    <a:chExt cx="2982547" cy="1322110"/>
                  </a:xfrm>
                </p:grpSpPr>
                <p:grpSp>
                  <p:nvGrpSpPr>
                    <p:cNvPr id="2241" name="그룹 2240">
                      <a:extLst>
                        <a:ext uri="{FF2B5EF4-FFF2-40B4-BE49-F238E27FC236}">
                          <a16:creationId xmlns:a16="http://schemas.microsoft.com/office/drawing/2014/main" id="{574658E4-E9DD-1F11-FCB9-B5C909E33B5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9575" y="3672146"/>
                      <a:ext cx="2982547" cy="374399"/>
                      <a:chOff x="329248" y="2514129"/>
                      <a:chExt cx="2982547" cy="374399"/>
                    </a:xfrm>
                  </p:grpSpPr>
                  <p:cxnSp>
                    <p:nvCxnSpPr>
                      <p:cNvPr id="2276" name="직선 연결선 2275">
                        <a:extLst>
                          <a:ext uri="{FF2B5EF4-FFF2-40B4-BE49-F238E27FC236}">
                            <a16:creationId xmlns:a16="http://schemas.microsoft.com/office/drawing/2014/main" id="{8D74DFCC-E4FB-7D17-BEFA-30B94A4E51C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4595" y="2701328"/>
                        <a:ext cx="2977200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2277" name="그림 2276" descr="스크린샷, 폰트, 상징, 그래픽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FED1B72A-6742-E549-1A10-AB05E16B0BD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644329" y="2514129"/>
                        <a:ext cx="357733" cy="37439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278" name="TextBox 2277">
                        <a:extLst>
                          <a:ext uri="{FF2B5EF4-FFF2-40B4-BE49-F238E27FC236}">
                            <a16:creationId xmlns:a16="http://schemas.microsoft.com/office/drawing/2014/main" id="{EF33118B-750D-2915-164A-9E72AAF34A0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248" y="2709022"/>
                        <a:ext cx="916918" cy="1748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b="1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b="1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전투 스타일 변화</a:t>
                        </a:r>
                        <a:r>
                          <a:rPr lang="en-US" altLang="ko-KR" sz="900" b="1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 </a:t>
                        </a:r>
                      </a:p>
                    </p:txBody>
                  </p:sp>
                </p:grpSp>
                <p:grpSp>
                  <p:nvGrpSpPr>
                    <p:cNvPr id="2242" name="그룹 2241">
                      <a:extLst>
                        <a:ext uri="{FF2B5EF4-FFF2-40B4-BE49-F238E27FC236}">
                          <a16:creationId xmlns:a16="http://schemas.microsoft.com/office/drawing/2014/main" id="{7ECFAC1F-D669-E4DB-A971-5339E41BD6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11470" y="4155591"/>
                      <a:ext cx="2709904" cy="838665"/>
                      <a:chOff x="5011470" y="4155591"/>
                      <a:chExt cx="2709904" cy="838665"/>
                    </a:xfrm>
                  </p:grpSpPr>
                  <p:sp>
                    <p:nvSpPr>
                      <p:cNvPr id="2245" name="TextBox 2244">
                        <a:extLst>
                          <a:ext uri="{FF2B5EF4-FFF2-40B4-BE49-F238E27FC236}">
                            <a16:creationId xmlns:a16="http://schemas.microsoft.com/office/drawing/2014/main" id="{BFAA00C5-FE6D-C909-53D1-F3F216BEC0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45822" y="4871145"/>
                        <a:ext cx="67005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기절 효과 추가 </a:t>
                        </a:r>
                      </a:p>
                    </p:txBody>
                  </p:sp>
                  <p:sp>
                    <p:nvSpPr>
                      <p:cNvPr id="2246" name="TextBox 2245">
                        <a:extLst>
                          <a:ext uri="{FF2B5EF4-FFF2-40B4-BE49-F238E27FC236}">
                            <a16:creationId xmlns:a16="http://schemas.microsoft.com/office/drawing/2014/main" id="{98116D2E-C5A8-281A-E352-094AF09F2FA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27575" y="4623591"/>
                        <a:ext cx="506549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en-US" altLang="ko-KR" dirty="0"/>
                          <a:t> </a:t>
                        </a:r>
                        <a:r>
                          <a:rPr lang="ko-KR" altLang="en-US" dirty="0"/>
                          <a:t>대지 파괴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47" name="그룹 2246">
                        <a:extLst>
                          <a:ext uri="{FF2B5EF4-FFF2-40B4-BE49-F238E27FC236}">
                            <a16:creationId xmlns:a16="http://schemas.microsoft.com/office/drawing/2014/main" id="{2FE2D672-9F23-F116-42C0-3F4F68FEE5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6849" y="4155591"/>
                        <a:ext cx="468000" cy="468000"/>
                        <a:chOff x="1683008" y="2636726"/>
                        <a:chExt cx="468000" cy="468000"/>
                      </a:xfrm>
                    </p:grpSpPr>
                    <p:sp>
                      <p:nvSpPr>
                        <p:cNvPr id="2274" name="타원 2273">
                          <a:extLst>
                            <a:ext uri="{FF2B5EF4-FFF2-40B4-BE49-F238E27FC236}">
                              <a16:creationId xmlns:a16="http://schemas.microsoft.com/office/drawing/2014/main" id="{019D45BF-1E6B-0811-4EA9-75D537DA3E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75" name="그림 2274" descr="댄스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6726723B-451A-93C2-0BFA-D98BC42D15B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48" name="TextBox 2247">
                        <a:extLst>
                          <a:ext uri="{FF2B5EF4-FFF2-40B4-BE49-F238E27FC236}">
                            <a16:creationId xmlns:a16="http://schemas.microsoft.com/office/drawing/2014/main" id="{516C8D0B-19A5-E1D3-49F4-E4CA8B3164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41888" y="4871145"/>
                        <a:ext cx="54662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원거리 시전 </a:t>
                        </a:r>
                      </a:p>
                    </p:txBody>
                  </p:sp>
                  <p:sp>
                    <p:nvSpPr>
                      <p:cNvPr id="2249" name="TextBox 2248">
                        <a:extLst>
                          <a:ext uri="{FF2B5EF4-FFF2-40B4-BE49-F238E27FC236}">
                            <a16:creationId xmlns:a16="http://schemas.microsoft.com/office/drawing/2014/main" id="{FD6DFE09-000A-993C-99D0-214EF2E019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09027" y="4623591"/>
                        <a:ext cx="612347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en-US" altLang="ko-KR" dirty="0"/>
                          <a:t> </a:t>
                        </a:r>
                        <a:r>
                          <a:rPr lang="ko-KR" altLang="en-US" dirty="0"/>
                          <a:t>내려치는 창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50" name="그룹 2249">
                        <a:extLst>
                          <a:ext uri="{FF2B5EF4-FFF2-40B4-BE49-F238E27FC236}">
                            <a16:creationId xmlns:a16="http://schemas.microsoft.com/office/drawing/2014/main" id="{76921111-E6C4-95D4-867D-89969D79762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81198" y="4155591"/>
                        <a:ext cx="468002" cy="468000"/>
                        <a:chOff x="2832549" y="2470252"/>
                        <a:chExt cx="468002" cy="468000"/>
                      </a:xfrm>
                    </p:grpSpPr>
                    <p:sp>
                      <p:nvSpPr>
                        <p:cNvPr id="2272" name="타원 2271">
                          <a:extLst>
                            <a:ext uri="{FF2B5EF4-FFF2-40B4-BE49-F238E27FC236}">
                              <a16:creationId xmlns:a16="http://schemas.microsoft.com/office/drawing/2014/main" id="{EAD533F3-F1F5-8F39-4FF9-DD3E737406B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2470252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73" name="그림 2272" descr="그래픽, 만화 영화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C3B47511-C52A-A185-6C68-9252302E8A2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51" y="2470252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51" name="TextBox 2250">
                        <a:extLst>
                          <a:ext uri="{FF2B5EF4-FFF2-40B4-BE49-F238E27FC236}">
                            <a16:creationId xmlns:a16="http://schemas.microsoft.com/office/drawing/2014/main" id="{71FE4FA2-1194-D4C0-4137-E5D288E17B3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11470" y="4871145"/>
                        <a:ext cx="67005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시전 시간 감소 </a:t>
                        </a:r>
                      </a:p>
                    </p:txBody>
                  </p:sp>
                  <p:sp>
                    <p:nvSpPr>
                      <p:cNvPr id="2252" name="TextBox 2251">
                        <a:extLst>
                          <a:ext uri="{FF2B5EF4-FFF2-40B4-BE49-F238E27FC236}">
                            <a16:creationId xmlns:a16="http://schemas.microsoft.com/office/drawing/2014/main" id="{4974A854-D762-19FE-33B0-61D393D245C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93223" y="4623591"/>
                        <a:ext cx="506549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집중 공략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53" name="그룹 2252">
                        <a:extLst>
                          <a:ext uri="{FF2B5EF4-FFF2-40B4-BE49-F238E27FC236}">
                            <a16:creationId xmlns:a16="http://schemas.microsoft.com/office/drawing/2014/main" id="{B0437CE2-B51A-FA2A-4EDD-2357C02A2C0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12497" y="4155591"/>
                        <a:ext cx="468000" cy="468000"/>
                        <a:chOff x="416330" y="2636726"/>
                        <a:chExt cx="468000" cy="468000"/>
                      </a:xfrm>
                    </p:grpSpPr>
                    <p:sp>
                      <p:nvSpPr>
                        <p:cNvPr id="2254" name="타원 2253">
                          <a:extLst>
                            <a:ext uri="{FF2B5EF4-FFF2-40B4-BE49-F238E27FC236}">
                              <a16:creationId xmlns:a16="http://schemas.microsoft.com/office/drawing/2014/main" id="{2A8A4EBA-D001-A072-5159-08184E3F1E0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6330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55" name="그림 2254" descr="그린, 상징, 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D1622D94-7371-1CC9-644A-B8E0F6B5466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6330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  <p:grpSp>
                <p:nvGrpSpPr>
                  <p:cNvPr id="32" name="그룹 31">
                    <a:extLst>
                      <a:ext uri="{FF2B5EF4-FFF2-40B4-BE49-F238E27FC236}">
                        <a16:creationId xmlns:a16="http://schemas.microsoft.com/office/drawing/2014/main" id="{034F0C2B-B212-7E92-B110-E833D650C229}"/>
                      </a:ext>
                    </a:extLst>
                  </p:cNvPr>
                  <p:cNvGrpSpPr/>
                  <p:nvPr/>
                </p:nvGrpSpPr>
                <p:grpSpPr>
                  <a:xfrm>
                    <a:off x="4888828" y="5120580"/>
                    <a:ext cx="2984040" cy="1437600"/>
                    <a:chOff x="4888828" y="5120580"/>
                    <a:chExt cx="2984040" cy="1437600"/>
                  </a:xfrm>
                </p:grpSpPr>
                <p:grpSp>
                  <p:nvGrpSpPr>
                    <p:cNvPr id="33" name="그룹 32">
                      <a:extLst>
                        <a:ext uri="{FF2B5EF4-FFF2-40B4-BE49-F238E27FC236}">
                          <a16:creationId xmlns:a16="http://schemas.microsoft.com/office/drawing/2014/main" id="{04A37F3E-D5CD-AC55-2491-931A95CA40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8828" y="5120580"/>
                      <a:ext cx="2984040" cy="374399"/>
                      <a:chOff x="329248" y="3910075"/>
                      <a:chExt cx="2984040" cy="374399"/>
                    </a:xfrm>
                  </p:grpSpPr>
                  <p:cxnSp>
                    <p:nvCxnSpPr>
                      <p:cNvPr id="54" name="직선 연결선 53">
                        <a:extLst>
                          <a:ext uri="{FF2B5EF4-FFF2-40B4-BE49-F238E27FC236}">
                            <a16:creationId xmlns:a16="http://schemas.microsoft.com/office/drawing/2014/main" id="{F2330789-5172-8169-3DA8-AD2B54F125A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6088" y="4097274"/>
                        <a:ext cx="2977200" cy="0"/>
                      </a:xfrm>
                      <a:prstGeom prst="line">
                        <a:avLst/>
                      </a:prstGeom>
                      <a:ln w="3175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55" name="그림 54" descr="스크린샷, 폰트, 상징, 그래픽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79C5003E-B17C-6CB9-2B91-682491E2EDC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647695" y="3910075"/>
                        <a:ext cx="353987" cy="37439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B0BE6F43-EC7D-3F1F-C201-3AAA4BD4982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248" y="4104968"/>
                        <a:ext cx="1013098" cy="1748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스킬의 방향성 결정</a:t>
                        </a:r>
                        <a:r>
                          <a:rPr lang="en-US" altLang="ko-KR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</a:t>
                        </a:r>
                        <a:r>
                          <a:rPr lang="ko-KR" altLang="en-US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 </a:t>
                        </a:r>
                        <a:endParaRPr lang="en-US" altLang="ko-KR" sz="900" b="1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4" name="그룹 33">
                      <a:extLst>
                        <a:ext uri="{FF2B5EF4-FFF2-40B4-BE49-F238E27FC236}">
                          <a16:creationId xmlns:a16="http://schemas.microsoft.com/office/drawing/2014/main" id="{CF08D5EF-D353-32FB-4B60-2C410453A8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94795" y="5596405"/>
                      <a:ext cx="1907186" cy="961775"/>
                      <a:chOff x="5394795" y="5596405"/>
                      <a:chExt cx="1907186" cy="961775"/>
                    </a:xfrm>
                  </p:grpSpPr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FE7121F5-8CFE-41DA-FEA7-BC9724AA34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94795" y="6311959"/>
                        <a:ext cx="937756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재사용 대기 시간 감소</a:t>
                        </a:r>
                      </a:p>
                    </p:txBody>
                  </p: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85740BE-E5D8-7F40-E317-708315BE669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36046" y="6064405"/>
                        <a:ext cx="455253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빠른 준비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37" name="그룹 36">
                        <a:extLst>
                          <a:ext uri="{FF2B5EF4-FFF2-40B4-BE49-F238E27FC236}">
                            <a16:creationId xmlns:a16="http://schemas.microsoft.com/office/drawing/2014/main" id="{9C0E9628-101F-4B9C-0866-F4DEAE52B9E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29672" y="5596405"/>
                        <a:ext cx="468000" cy="468000"/>
                        <a:chOff x="2311631" y="4239327"/>
                        <a:chExt cx="468000" cy="468000"/>
                      </a:xfrm>
                    </p:grpSpPr>
                    <p:sp>
                      <p:nvSpPr>
                        <p:cNvPr id="51" name="타원 50">
                          <a:extLst>
                            <a:ext uri="{FF2B5EF4-FFF2-40B4-BE49-F238E27FC236}">
                              <a16:creationId xmlns:a16="http://schemas.microsoft.com/office/drawing/2014/main" id="{7B762A42-F747-ED03-0845-8923AEDA54C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11631" y="4239327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53" name="그림 52" descr="모래 시계, 정물 사진, 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9B09FC14-FB9E-48B6-D6B7-9C017400B38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311631" y="4239327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BB0A3365-95B7-7B20-2A3C-E1ACAA242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94068" y="6311959"/>
                        <a:ext cx="807913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게이지를 소모하여 </a:t>
                        </a:r>
                      </a:p>
                      <a:p>
                        <a:r>
                          <a:rPr lang="ko-KR" altLang="en-US" dirty="0"/>
                          <a:t>피해량 증가</a:t>
                        </a:r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E34BADA1-746D-5443-042A-89EB7374EAA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17499" y="6064405"/>
                        <a:ext cx="561051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최후의 판단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48" name="그룹 47">
                        <a:extLst>
                          <a:ext uri="{FF2B5EF4-FFF2-40B4-BE49-F238E27FC236}">
                            <a16:creationId xmlns:a16="http://schemas.microsoft.com/office/drawing/2014/main" id="{A8319C3A-96A3-339D-BA1E-5BEB0942A1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64025" y="5596405"/>
                        <a:ext cx="468000" cy="468000"/>
                        <a:chOff x="698721" y="4239327"/>
                        <a:chExt cx="468000" cy="468000"/>
                      </a:xfrm>
                    </p:grpSpPr>
                    <p:sp>
                      <p:nvSpPr>
                        <p:cNvPr id="49" name="타원 48">
                          <a:extLst>
                            <a:ext uri="{FF2B5EF4-FFF2-40B4-BE49-F238E27FC236}">
                              <a16:creationId xmlns:a16="http://schemas.microsoft.com/office/drawing/2014/main" id="{3E8CCCA2-901F-DCB0-1CB0-FFFD102A54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8721" y="4239327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50" name="그림 49" descr="상징, 호박, 양초, 노랑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5B969B84-7D2A-7EB3-568B-FDADC9D1F95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8721" y="4239327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A9376528-D3D5-F7F5-23A2-F3D679587C4E}"/>
                    </a:ext>
                  </a:extLst>
                </p:cNvPr>
                <p:cNvGrpSpPr/>
                <p:nvPr/>
              </p:nvGrpSpPr>
              <p:grpSpPr>
                <a:xfrm>
                  <a:off x="10458420" y="2106868"/>
                  <a:ext cx="1369482" cy="141286"/>
                  <a:chOff x="8398810" y="2108948"/>
                  <a:chExt cx="1369482" cy="141286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FCEE7EC-9E40-3977-54B7-7567B037722B}"/>
                      </a:ext>
                    </a:extLst>
                  </p:cNvPr>
                  <p:cNvSpPr txBox="1"/>
                  <p:nvPr/>
                </p:nvSpPr>
                <p:spPr>
                  <a:xfrm>
                    <a:off x="9266552" y="2108948"/>
                    <a:ext cx="501740" cy="141286"/>
                  </a:xfrm>
                  <a:prstGeom prst="rect">
                    <a:avLst/>
                  </a:prstGeom>
                  <a:noFill/>
                </p:spPr>
                <p:txBody>
                  <a:bodyPr wrap="none" lIns="0" tIns="1800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/>
                      <a:t>이펙트 변경</a:t>
                    </a:r>
                    <a:endParaRPr lang="en-US" altLang="ko-KR" dirty="0"/>
                  </a:p>
                </p:txBody>
              </p:sp>
              <p:sp>
                <p:nvSpPr>
                  <p:cNvPr id="26" name="별: 꼭짓점 5개 25">
                    <a:extLst>
                      <a:ext uri="{FF2B5EF4-FFF2-40B4-BE49-F238E27FC236}">
                        <a16:creationId xmlns:a16="http://schemas.microsoft.com/office/drawing/2014/main" id="{9E323C22-DE65-BB11-F712-9E9FDF852D7B}"/>
                      </a:ext>
                    </a:extLst>
                  </p:cNvPr>
                  <p:cNvSpPr/>
                  <p:nvPr/>
                </p:nvSpPr>
                <p:spPr>
                  <a:xfrm>
                    <a:off x="9083256" y="2111962"/>
                    <a:ext cx="135256" cy="135256"/>
                  </a:xfrm>
                  <a:prstGeom prst="star5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7784F6D-7596-770E-F8D4-A7B1FB4799AA}"/>
                      </a:ext>
                    </a:extLst>
                  </p:cNvPr>
                  <p:cNvSpPr txBox="1"/>
                  <p:nvPr/>
                </p:nvSpPr>
                <p:spPr>
                  <a:xfrm>
                    <a:off x="8582106" y="2108948"/>
                    <a:ext cx="407163" cy="141286"/>
                  </a:xfrm>
                  <a:prstGeom prst="rect">
                    <a:avLst/>
                  </a:prstGeom>
                  <a:noFill/>
                </p:spPr>
                <p:txBody>
                  <a:bodyPr wrap="none" lIns="0" tIns="1800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/>
                      <a:t>모션 변경</a:t>
                    </a:r>
                    <a:endParaRPr lang="en-US" altLang="ko-KR" dirty="0"/>
                  </a:p>
                </p:txBody>
              </p:sp>
              <p:sp>
                <p:nvSpPr>
                  <p:cNvPr id="28" name="별: 꼭짓점 5개 27">
                    <a:extLst>
                      <a:ext uri="{FF2B5EF4-FFF2-40B4-BE49-F238E27FC236}">
                        <a16:creationId xmlns:a16="http://schemas.microsoft.com/office/drawing/2014/main" id="{39CADAFE-3F0D-D972-CDB0-19DCA2600580}"/>
                      </a:ext>
                    </a:extLst>
                  </p:cNvPr>
                  <p:cNvSpPr/>
                  <p:nvPr/>
                </p:nvSpPr>
                <p:spPr>
                  <a:xfrm>
                    <a:off x="8398810" y="2111962"/>
                    <a:ext cx="135256" cy="135256"/>
                  </a:xfrm>
                  <a:prstGeom prst="star5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2" name="별: 꼭짓점 5개 21">
                <a:extLst>
                  <a:ext uri="{FF2B5EF4-FFF2-40B4-BE49-F238E27FC236}">
                    <a16:creationId xmlns:a16="http://schemas.microsoft.com/office/drawing/2014/main" id="{9B5D3E18-8BD3-9076-306D-C828039DDAEF}"/>
                  </a:ext>
                </a:extLst>
              </p:cNvPr>
              <p:cNvSpPr/>
              <p:nvPr/>
            </p:nvSpPr>
            <p:spPr>
              <a:xfrm>
                <a:off x="9403510" y="4135545"/>
                <a:ext cx="135256" cy="135256"/>
              </a:xfrm>
              <a:prstGeom prst="star5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별: 꼭짓점 5개 18">
              <a:extLst>
                <a:ext uri="{FF2B5EF4-FFF2-40B4-BE49-F238E27FC236}">
                  <a16:creationId xmlns:a16="http://schemas.microsoft.com/office/drawing/2014/main" id="{3E472B62-8984-6C2A-3FFC-58CC745EA3C5}"/>
                </a:ext>
              </a:extLst>
            </p:cNvPr>
            <p:cNvSpPr/>
            <p:nvPr/>
          </p:nvSpPr>
          <p:spPr>
            <a:xfrm>
              <a:off x="11475298" y="4135545"/>
              <a:ext cx="135256" cy="135256"/>
            </a:xfrm>
            <a:prstGeom prst="star5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별: 꼭짓점 5개 19">
              <a:extLst>
                <a:ext uri="{FF2B5EF4-FFF2-40B4-BE49-F238E27FC236}">
                  <a16:creationId xmlns:a16="http://schemas.microsoft.com/office/drawing/2014/main" id="{E4ED38A9-D85B-1133-C529-F865B4F02A2B}"/>
                </a:ext>
              </a:extLst>
            </p:cNvPr>
            <p:cNvSpPr/>
            <p:nvPr/>
          </p:nvSpPr>
          <p:spPr>
            <a:xfrm>
              <a:off x="10440947" y="4135545"/>
              <a:ext cx="135256" cy="13525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27" name="그룹 2126">
            <a:extLst>
              <a:ext uri="{FF2B5EF4-FFF2-40B4-BE49-F238E27FC236}">
                <a16:creationId xmlns:a16="http://schemas.microsoft.com/office/drawing/2014/main" id="{9566A883-0A8D-051C-FE3B-0B88764B500D}"/>
              </a:ext>
            </a:extLst>
          </p:cNvPr>
          <p:cNvGrpSpPr/>
          <p:nvPr/>
        </p:nvGrpSpPr>
        <p:grpSpPr>
          <a:xfrm>
            <a:off x="4420989" y="744436"/>
            <a:ext cx="7075429" cy="5739520"/>
            <a:chOff x="4444138" y="540839"/>
            <a:chExt cx="7075429" cy="5739520"/>
          </a:xfrm>
        </p:grpSpPr>
        <p:grpSp>
          <p:nvGrpSpPr>
            <p:cNvPr id="2126" name="그룹 2125">
              <a:extLst>
                <a:ext uri="{FF2B5EF4-FFF2-40B4-BE49-F238E27FC236}">
                  <a16:creationId xmlns:a16="http://schemas.microsoft.com/office/drawing/2014/main" id="{5654C8D5-EEE6-E6DB-8BF5-0A54FFAA8989}"/>
                </a:ext>
              </a:extLst>
            </p:cNvPr>
            <p:cNvGrpSpPr/>
            <p:nvPr/>
          </p:nvGrpSpPr>
          <p:grpSpPr>
            <a:xfrm>
              <a:off x="4444138" y="540839"/>
              <a:ext cx="7075429" cy="1944775"/>
              <a:chOff x="4444138" y="540839"/>
              <a:chExt cx="7075429" cy="1944775"/>
            </a:xfrm>
          </p:grpSpPr>
          <p:sp>
            <p:nvSpPr>
              <p:cNvPr id="2244" name="TextBox 2243">
                <a:extLst>
                  <a:ext uri="{FF2B5EF4-FFF2-40B4-BE49-F238E27FC236}">
                    <a16:creationId xmlns:a16="http://schemas.microsoft.com/office/drawing/2014/main" id="{8B6D5142-EEDB-39EA-9E0D-190456E7343A}"/>
                  </a:ext>
                </a:extLst>
              </p:cNvPr>
              <p:cNvSpPr txBox="1"/>
              <p:nvPr/>
            </p:nvSpPr>
            <p:spPr>
              <a:xfrm>
                <a:off x="4444138" y="540839"/>
                <a:ext cx="2459581" cy="211203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파티 기여도 향상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303" name="그룹 2302">
                <a:extLst>
                  <a:ext uri="{FF2B5EF4-FFF2-40B4-BE49-F238E27FC236}">
                    <a16:creationId xmlns:a16="http://schemas.microsoft.com/office/drawing/2014/main" id="{E246B58C-F92B-8DB9-6361-EFD1B2168B54}"/>
                  </a:ext>
                </a:extLst>
              </p:cNvPr>
              <p:cNvGrpSpPr/>
              <p:nvPr/>
            </p:nvGrpSpPr>
            <p:grpSpPr>
              <a:xfrm>
                <a:off x="4444138" y="752042"/>
                <a:ext cx="7075429" cy="1733572"/>
                <a:chOff x="4001659" y="818659"/>
                <a:chExt cx="7075429" cy="1733572"/>
              </a:xfrm>
            </p:grpSpPr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6F11CC92-8388-F1CB-2F29-05C288A53AF5}"/>
                    </a:ext>
                  </a:extLst>
                </p:cNvPr>
                <p:cNvGrpSpPr/>
                <p:nvPr/>
              </p:nvGrpSpPr>
              <p:grpSpPr>
                <a:xfrm>
                  <a:off x="4001659" y="1396516"/>
                  <a:ext cx="7075429" cy="577858"/>
                  <a:chOff x="2808031" y="1453226"/>
                  <a:chExt cx="7995269" cy="652981"/>
                </a:xfrm>
              </p:grpSpPr>
              <p:sp>
                <p:nvSpPr>
                  <p:cNvPr id="2256" name="직사각형 2255">
                    <a:extLst>
                      <a:ext uri="{FF2B5EF4-FFF2-40B4-BE49-F238E27FC236}">
                        <a16:creationId xmlns:a16="http://schemas.microsoft.com/office/drawing/2014/main" id="{29C94A91-0FE3-749C-869E-E8EC2A9E4771}"/>
                      </a:ext>
                    </a:extLst>
                  </p:cNvPr>
                  <p:cNvSpPr/>
                  <p:nvPr/>
                </p:nvSpPr>
                <p:spPr>
                  <a:xfrm>
                    <a:off x="2808032" y="145322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6" name="TextBox 2175">
                    <a:extLst>
                      <a:ext uri="{FF2B5EF4-FFF2-40B4-BE49-F238E27FC236}">
                        <a16:creationId xmlns:a16="http://schemas.microsoft.com/office/drawing/2014/main" id="{E4AA69D7-B33D-E65F-9A38-25FE9363EDB7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701465"/>
                    <a:ext cx="41662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뇌진탕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960592FA-6ABB-2764-0D37-96E7F699D818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1453227"/>
                    <a:ext cx="612348" cy="652980"/>
                    <a:chOff x="2112576" y="1453227"/>
                    <a:chExt cx="612348" cy="652980"/>
                  </a:xfrm>
                </p:grpSpPr>
                <p:sp>
                  <p:nvSpPr>
                    <p:cNvPr id="2264" name="직사각형 2263">
                      <a:extLst>
                        <a:ext uri="{FF2B5EF4-FFF2-40B4-BE49-F238E27FC236}">
                          <a16:creationId xmlns:a16="http://schemas.microsoft.com/office/drawing/2014/main" id="{8610633E-DC0E-99A4-C421-83FA3E106E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145322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77" name="그룹 2176">
                      <a:extLst>
                        <a:ext uri="{FF2B5EF4-FFF2-40B4-BE49-F238E27FC236}">
                          <a16:creationId xmlns:a16="http://schemas.microsoft.com/office/drawing/2014/main" id="{A5DDB091-456B-E144-3627-75449EE6F3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1545718"/>
                      <a:ext cx="468000" cy="468000"/>
                      <a:chOff x="1683008" y="963353"/>
                      <a:chExt cx="468000" cy="468000"/>
                    </a:xfrm>
                  </p:grpSpPr>
                  <p:sp>
                    <p:nvSpPr>
                      <p:cNvPr id="2188" name="타원 2187">
                        <a:extLst>
                          <a:ext uri="{FF2B5EF4-FFF2-40B4-BE49-F238E27FC236}">
                            <a16:creationId xmlns:a16="http://schemas.microsoft.com/office/drawing/2014/main" id="{46C24175-6496-8823-D473-17E70CECA9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3008" y="963353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9" name="그림 2188" descr="시계, 원, 손목시계, 시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7B6BCFA3-A361-BB45-8198-D41335975FF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83008" y="963353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5775CD2-2344-A978-6476-74CEE2FE9947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1701465"/>
                    <a:ext cx="232221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스킬의 무력화 단계가 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중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으로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D76E2DB5-4F52-2D20-B3BC-A82EEF425E62}"/>
                    </a:ext>
                  </a:extLst>
                </p:cNvPr>
                <p:cNvGrpSpPr/>
                <p:nvPr/>
              </p:nvGrpSpPr>
              <p:grpSpPr>
                <a:xfrm>
                  <a:off x="4001659" y="1974373"/>
                  <a:ext cx="7075429" cy="577858"/>
                  <a:chOff x="2808031" y="2106206"/>
                  <a:chExt cx="7995269" cy="652981"/>
                </a:xfrm>
              </p:grpSpPr>
              <p:sp>
                <p:nvSpPr>
                  <p:cNvPr id="2257" name="직사각형 2256">
                    <a:extLst>
                      <a:ext uri="{FF2B5EF4-FFF2-40B4-BE49-F238E27FC236}">
                        <a16:creationId xmlns:a16="http://schemas.microsoft.com/office/drawing/2014/main" id="{4E80274B-B9E7-4296-88CE-EED89FAB445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10620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9" name="TextBox 2178">
                    <a:extLst>
                      <a:ext uri="{FF2B5EF4-FFF2-40B4-BE49-F238E27FC236}">
                        <a16:creationId xmlns:a16="http://schemas.microsoft.com/office/drawing/2014/main" id="{04D18BF5-DE42-80D3-78CB-F4CA5AFC5529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2354446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약점 공략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4BBCBBE2-1C07-B11C-681D-7152E952823E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106207"/>
                    <a:ext cx="612348" cy="652980"/>
                    <a:chOff x="2112576" y="2106207"/>
                    <a:chExt cx="612348" cy="652980"/>
                  </a:xfrm>
                </p:grpSpPr>
                <p:sp>
                  <p:nvSpPr>
                    <p:cNvPr id="2265" name="직사각형 2264">
                      <a:extLst>
                        <a:ext uri="{FF2B5EF4-FFF2-40B4-BE49-F238E27FC236}">
                          <a16:creationId xmlns:a16="http://schemas.microsoft.com/office/drawing/2014/main" id="{24BE9D5E-FC44-39A3-B9BD-D5D896E06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10620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0" name="그룹 2179">
                      <a:extLst>
                        <a:ext uri="{FF2B5EF4-FFF2-40B4-BE49-F238E27FC236}">
                          <a16:creationId xmlns:a16="http://schemas.microsoft.com/office/drawing/2014/main" id="{AC56A66A-D2E6-1A6C-E254-A425C89715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2198699"/>
                      <a:ext cx="468000" cy="468000"/>
                      <a:chOff x="2832549" y="1059067"/>
                      <a:chExt cx="468000" cy="468000"/>
                    </a:xfrm>
                  </p:grpSpPr>
                  <p:sp>
                    <p:nvSpPr>
                      <p:cNvPr id="2186" name="타원 2185">
                        <a:extLst>
                          <a:ext uri="{FF2B5EF4-FFF2-40B4-BE49-F238E27FC236}">
                            <a16:creationId xmlns:a16="http://schemas.microsoft.com/office/drawing/2014/main" id="{A10BF9C6-2E21-6CCD-8B17-97B260832B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2549" y="105906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7" name="그림 2186" descr="스크린샷, 일렉트릭 블루, 블랙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FE7020-E8F2-B758-A769-F1D5FC115E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32549" y="105906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2530DAB-7685-E660-6A62-26F940F99130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2354446"/>
                    <a:ext cx="5104528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공격에 적중된 적은 </a:t>
                    </a:r>
                    <a:r>
                      <a:rPr lang="en-US" altLang="ko-KR" sz="900" dirty="0">
                        <a:solidFill>
                          <a:srgbClr val="B7A9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16.0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동안 자신 및 파티원의 치명타 공격에 받는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8.0%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4145D9F7-1431-481B-E9E1-617F4D66B7C7}"/>
                    </a:ext>
                  </a:extLst>
                </p:cNvPr>
                <p:cNvGrpSpPr/>
                <p:nvPr/>
              </p:nvGrpSpPr>
              <p:grpSpPr>
                <a:xfrm>
                  <a:off x="4001659" y="818659"/>
                  <a:ext cx="7075429" cy="577857"/>
                  <a:chOff x="2808031" y="800246"/>
                  <a:chExt cx="7995269" cy="652980"/>
                </a:xfrm>
              </p:grpSpPr>
              <p:sp>
                <p:nvSpPr>
                  <p:cNvPr id="2258" name="직사각형 2257">
                    <a:extLst>
                      <a:ext uri="{FF2B5EF4-FFF2-40B4-BE49-F238E27FC236}">
                        <a16:creationId xmlns:a16="http://schemas.microsoft.com/office/drawing/2014/main" id="{2DAC881B-05E1-ECB3-BC50-6AC7F7295556}"/>
                      </a:ext>
                    </a:extLst>
                  </p:cNvPr>
                  <p:cNvSpPr/>
                  <p:nvPr/>
                </p:nvSpPr>
                <p:spPr>
                  <a:xfrm>
                    <a:off x="2808032" y="80024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3177DC6-720C-EEF7-B161-4A32C2B0B867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800246"/>
                    <a:ext cx="612348" cy="652980"/>
                    <a:chOff x="2112576" y="800246"/>
                    <a:chExt cx="612348" cy="652980"/>
                  </a:xfrm>
                </p:grpSpPr>
                <p:sp>
                  <p:nvSpPr>
                    <p:cNvPr id="2266" name="직사각형 2265">
                      <a:extLst>
                        <a:ext uri="{FF2B5EF4-FFF2-40B4-BE49-F238E27FC236}">
                          <a16:creationId xmlns:a16="http://schemas.microsoft.com/office/drawing/2014/main" id="{CACCF528-A720-8CEE-DAA6-F995E7B82C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800246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2" name="그룹 2181">
                      <a:extLst>
                        <a:ext uri="{FF2B5EF4-FFF2-40B4-BE49-F238E27FC236}">
                          <a16:creationId xmlns:a16="http://schemas.microsoft.com/office/drawing/2014/main" id="{74085109-2A19-24A4-4B8D-3997578CF3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892737"/>
                      <a:ext cx="468000" cy="468000"/>
                      <a:chOff x="416330" y="1207608"/>
                      <a:chExt cx="468000" cy="468000"/>
                    </a:xfrm>
                  </p:grpSpPr>
                  <p:sp>
                    <p:nvSpPr>
                      <p:cNvPr id="2184" name="타원 2183">
                        <a:extLst>
                          <a:ext uri="{FF2B5EF4-FFF2-40B4-BE49-F238E27FC236}">
                            <a16:creationId xmlns:a16="http://schemas.microsoft.com/office/drawing/2014/main" id="{231528B2-D580-20C4-8275-D51B1D9F0F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1207608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5" name="그림 2184" descr="다채로움, 일렉트릭 블루, 블루, 라인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4EB174-9F9E-BEF4-E808-EF62C01CD39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1207608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2C051F9-896D-19A1-0CDD-C11F735EEA52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1048484"/>
                    <a:ext cx="1912839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레벨이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만큼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181" name="TextBox 2180">
                    <a:extLst>
                      <a:ext uri="{FF2B5EF4-FFF2-40B4-BE49-F238E27FC236}">
                        <a16:creationId xmlns:a16="http://schemas.microsoft.com/office/drawing/2014/main" id="{1E746FF3-15A7-FDFB-76F1-A3B4C4F6BB0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048484"/>
                    <a:ext cx="81150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0070C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강화 </a:t>
                    </a:r>
                    <a:endParaRPr lang="en-US" altLang="ko-KR" sz="900" b="1" dirty="0">
                      <a:solidFill>
                        <a:srgbClr val="0070C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124" name="그룹 2123">
              <a:extLst>
                <a:ext uri="{FF2B5EF4-FFF2-40B4-BE49-F238E27FC236}">
                  <a16:creationId xmlns:a16="http://schemas.microsoft.com/office/drawing/2014/main" id="{373FB2B4-0199-A466-7385-8505B22F1A8D}"/>
                </a:ext>
              </a:extLst>
            </p:cNvPr>
            <p:cNvGrpSpPr/>
            <p:nvPr/>
          </p:nvGrpSpPr>
          <p:grpSpPr>
            <a:xfrm>
              <a:off x="4444138" y="4913445"/>
              <a:ext cx="7075429" cy="1366914"/>
              <a:chOff x="4444139" y="4913445"/>
              <a:chExt cx="7075429" cy="1366914"/>
            </a:xfrm>
          </p:grpSpPr>
          <p:sp>
            <p:nvSpPr>
              <p:cNvPr id="2123" name="TextBox 2122">
                <a:extLst>
                  <a:ext uri="{FF2B5EF4-FFF2-40B4-BE49-F238E27FC236}">
                    <a16:creationId xmlns:a16="http://schemas.microsoft.com/office/drawing/2014/main" id="{3B7A6FFC-D16D-EFC0-1FDC-D150B9A18A75}"/>
                  </a:ext>
                </a:extLst>
              </p:cNvPr>
              <p:cNvSpPr txBox="1"/>
              <p:nvPr/>
            </p:nvSpPr>
            <p:spPr>
              <a:xfrm>
                <a:off x="4444139" y="4913445"/>
                <a:ext cx="2459581" cy="211203"/>
              </a:xfrm>
              <a:prstGeom prst="rect">
                <a:avLst/>
              </a:prstGeom>
              <a:solidFill>
                <a:srgbClr val="F2B800"/>
              </a:solidFill>
              <a:ln>
                <a:solidFill>
                  <a:srgbClr val="F2B80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스킬의 방향성 결정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2" name="그룹 2111">
                <a:extLst>
                  <a:ext uri="{FF2B5EF4-FFF2-40B4-BE49-F238E27FC236}">
                    <a16:creationId xmlns:a16="http://schemas.microsoft.com/office/drawing/2014/main" id="{EA00DB6C-7751-E9E2-F22B-FF0F39382589}"/>
                  </a:ext>
                </a:extLst>
              </p:cNvPr>
              <p:cNvGrpSpPr/>
              <p:nvPr/>
            </p:nvGrpSpPr>
            <p:grpSpPr>
              <a:xfrm>
                <a:off x="4444139" y="5124648"/>
                <a:ext cx="7075429" cy="1155711"/>
                <a:chOff x="4001659" y="4687749"/>
                <a:chExt cx="7075429" cy="1155711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6A6F51F1-E0AF-6B29-594B-40E122B0A210}"/>
                    </a:ext>
                  </a:extLst>
                </p:cNvPr>
                <p:cNvGrpSpPr/>
                <p:nvPr/>
              </p:nvGrpSpPr>
              <p:grpSpPr>
                <a:xfrm>
                  <a:off x="4001659" y="4687749"/>
                  <a:ext cx="7075429" cy="577860"/>
                  <a:chOff x="2808031" y="5172327"/>
                  <a:chExt cx="7995269" cy="652983"/>
                </a:xfrm>
              </p:grpSpPr>
              <p:sp>
                <p:nvSpPr>
                  <p:cNvPr id="2262" name="직사각형 2261">
                    <a:extLst>
                      <a:ext uri="{FF2B5EF4-FFF2-40B4-BE49-F238E27FC236}">
                        <a16:creationId xmlns:a16="http://schemas.microsoft.com/office/drawing/2014/main" id="{C5C8E2FA-6E93-27AA-8445-16211646C2DB}"/>
                      </a:ext>
                    </a:extLst>
                  </p:cNvPr>
                  <p:cNvSpPr/>
                  <p:nvPr/>
                </p:nvSpPr>
                <p:spPr>
                  <a:xfrm>
                    <a:off x="2808032" y="5172327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2" name="TextBox 2141">
                    <a:extLst>
                      <a:ext uri="{FF2B5EF4-FFF2-40B4-BE49-F238E27FC236}">
                        <a16:creationId xmlns:a16="http://schemas.microsoft.com/office/drawing/2014/main" id="{AAF6C719-C954-D4F7-A664-2D23B94647EF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5420571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 빠른 준비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29009E81-E83D-D52D-898E-3D06F39AF163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172330"/>
                    <a:ext cx="612348" cy="652980"/>
                    <a:chOff x="2112576" y="5172330"/>
                    <a:chExt cx="612348" cy="652980"/>
                  </a:xfrm>
                </p:grpSpPr>
                <p:sp>
                  <p:nvSpPr>
                    <p:cNvPr id="2270" name="직사각형 2269">
                      <a:extLst>
                        <a:ext uri="{FF2B5EF4-FFF2-40B4-BE49-F238E27FC236}">
                          <a16:creationId xmlns:a16="http://schemas.microsoft.com/office/drawing/2014/main" id="{A8DC0D37-B9FE-F0C4-3EB5-45EDDD9274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17233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3" name="그룹 2142">
                      <a:extLst>
                        <a:ext uri="{FF2B5EF4-FFF2-40B4-BE49-F238E27FC236}">
                          <a16:creationId xmlns:a16="http://schemas.microsoft.com/office/drawing/2014/main" id="{4CC7414A-E31A-85ED-8A22-857714D5EC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264824"/>
                      <a:ext cx="468000" cy="468000"/>
                      <a:chOff x="2311631" y="4239327"/>
                      <a:chExt cx="468000" cy="468000"/>
                    </a:xfrm>
                  </p:grpSpPr>
                  <p:sp>
                    <p:nvSpPr>
                      <p:cNvPr id="2149" name="타원 2148">
                        <a:extLst>
                          <a:ext uri="{FF2B5EF4-FFF2-40B4-BE49-F238E27FC236}">
                            <a16:creationId xmlns:a16="http://schemas.microsoft.com/office/drawing/2014/main" id="{03E54A98-E7DC-5819-BDCD-9A32BA9072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50" name="그림 2149" descr="모래 시계, 정물 사진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3394C48C-6618-3A2B-52E0-091627347DF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1163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18FCD263-DBA2-CFAB-634C-034134D15FBF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5420571"/>
                    <a:ext cx="206499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재사용 대기시간이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11.0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감소합니다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2240" name="그룹 2239">
                  <a:extLst>
                    <a:ext uri="{FF2B5EF4-FFF2-40B4-BE49-F238E27FC236}">
                      <a16:creationId xmlns:a16="http://schemas.microsoft.com/office/drawing/2014/main" id="{8E8A9EA4-AE50-2D35-83B9-8DCA8C83D5AF}"/>
                    </a:ext>
                  </a:extLst>
                </p:cNvPr>
                <p:cNvGrpSpPr/>
                <p:nvPr/>
              </p:nvGrpSpPr>
              <p:grpSpPr>
                <a:xfrm>
                  <a:off x="4001659" y="5265599"/>
                  <a:ext cx="7075429" cy="577861"/>
                  <a:chOff x="2808031" y="5825305"/>
                  <a:chExt cx="7995269" cy="652985"/>
                </a:xfrm>
              </p:grpSpPr>
              <p:sp>
                <p:nvSpPr>
                  <p:cNvPr id="2263" name="직사각형 2262">
                    <a:extLst>
                      <a:ext uri="{FF2B5EF4-FFF2-40B4-BE49-F238E27FC236}">
                        <a16:creationId xmlns:a16="http://schemas.microsoft.com/office/drawing/2014/main" id="{2C3BFA3D-558C-59B8-A97C-EC39F202A7B4}"/>
                      </a:ext>
                    </a:extLst>
                  </p:cNvPr>
                  <p:cNvSpPr/>
                  <p:nvPr/>
                </p:nvSpPr>
                <p:spPr>
                  <a:xfrm>
                    <a:off x="2808032" y="5825305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5" name="TextBox 2144">
                    <a:extLst>
                      <a:ext uri="{FF2B5EF4-FFF2-40B4-BE49-F238E27FC236}">
                        <a16:creationId xmlns:a16="http://schemas.microsoft.com/office/drawing/2014/main" id="{E01EDCE8-72C8-F232-3A01-366B48199E3D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6073552"/>
                    <a:ext cx="691955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F2B80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최후의 판단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1569ED9A-E471-0AE5-474E-9BC39B8212BD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825310"/>
                    <a:ext cx="612348" cy="652980"/>
                    <a:chOff x="2112576" y="5825310"/>
                    <a:chExt cx="612348" cy="652980"/>
                  </a:xfrm>
                </p:grpSpPr>
                <p:sp>
                  <p:nvSpPr>
                    <p:cNvPr id="2271" name="직사각형 2270">
                      <a:extLst>
                        <a:ext uri="{FF2B5EF4-FFF2-40B4-BE49-F238E27FC236}">
                          <a16:creationId xmlns:a16="http://schemas.microsoft.com/office/drawing/2014/main" id="{7127BF22-0301-F3FF-CBD0-88F1E135A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82531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6" name="그룹 2145">
                      <a:extLst>
                        <a:ext uri="{FF2B5EF4-FFF2-40B4-BE49-F238E27FC236}">
                          <a16:creationId xmlns:a16="http://schemas.microsoft.com/office/drawing/2014/main" id="{0102CD43-F843-029E-98DD-C0BABEA533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917805"/>
                      <a:ext cx="468000" cy="468000"/>
                      <a:chOff x="698721" y="4239327"/>
                      <a:chExt cx="468000" cy="468000"/>
                    </a:xfrm>
                  </p:grpSpPr>
                  <p:sp>
                    <p:nvSpPr>
                      <p:cNvPr id="2147" name="타원 2146">
                        <a:extLst>
                          <a:ext uri="{FF2B5EF4-FFF2-40B4-BE49-F238E27FC236}">
                            <a16:creationId xmlns:a16="http://schemas.microsoft.com/office/drawing/2014/main" id="{7D8CFD3A-976F-39DF-8E41-A266F05321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872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48" name="그림 2147" descr="상징, 호박, 양초, 노랑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8A200F8-BAAE-FDE6-96D2-7554E8FF5B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9872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0BBD5B6-3024-F736-AE79-C7C3C43BD4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5980809"/>
                    <a:ext cx="3840170" cy="34199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듀얼 게이지를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소모하지만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,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적에게 주는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190.4%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보유한 듀얼 게이지가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미만이면 적용 되지 않습니다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</p:grpSp>
        </p:grpSp>
        <p:grpSp>
          <p:nvGrpSpPr>
            <p:cNvPr id="2125" name="그룹 2124">
              <a:extLst>
                <a:ext uri="{FF2B5EF4-FFF2-40B4-BE49-F238E27FC236}">
                  <a16:creationId xmlns:a16="http://schemas.microsoft.com/office/drawing/2014/main" id="{93FD1132-1FA4-25A7-FD12-9FAF002491D6}"/>
                </a:ext>
              </a:extLst>
            </p:cNvPr>
            <p:cNvGrpSpPr/>
            <p:nvPr/>
          </p:nvGrpSpPr>
          <p:grpSpPr>
            <a:xfrm>
              <a:off x="4444138" y="2727140"/>
              <a:ext cx="7075429" cy="1944779"/>
              <a:chOff x="4444138" y="2687379"/>
              <a:chExt cx="7075429" cy="1944779"/>
            </a:xfrm>
          </p:grpSpPr>
          <p:sp>
            <p:nvSpPr>
              <p:cNvPr id="2122" name="TextBox 2121">
                <a:extLst>
                  <a:ext uri="{FF2B5EF4-FFF2-40B4-BE49-F238E27FC236}">
                    <a16:creationId xmlns:a16="http://schemas.microsoft.com/office/drawing/2014/main" id="{EEBFB2F1-CEC9-474E-CAF7-CC3BE500F541}"/>
                  </a:ext>
                </a:extLst>
              </p:cNvPr>
              <p:cNvSpPr txBox="1"/>
              <p:nvPr/>
            </p:nvSpPr>
            <p:spPr>
              <a:xfrm>
                <a:off x="4444138" y="2687379"/>
                <a:ext cx="2459581" cy="21120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전투 스타일 변화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6" name="그룹 2115">
                <a:extLst>
                  <a:ext uri="{FF2B5EF4-FFF2-40B4-BE49-F238E27FC236}">
                    <a16:creationId xmlns:a16="http://schemas.microsoft.com/office/drawing/2014/main" id="{5ABB6640-EBAC-9F04-702D-B351C19C7A4D}"/>
                  </a:ext>
                </a:extLst>
              </p:cNvPr>
              <p:cNvGrpSpPr/>
              <p:nvPr/>
            </p:nvGrpSpPr>
            <p:grpSpPr>
              <a:xfrm>
                <a:off x="4444138" y="2898582"/>
                <a:ext cx="7075429" cy="1733576"/>
                <a:chOff x="4001659" y="2753204"/>
                <a:chExt cx="7075429" cy="1733576"/>
              </a:xfrm>
            </p:grpSpPr>
            <p:grpSp>
              <p:nvGrpSpPr>
                <p:cNvPr id="2115" name="그룹 2114">
                  <a:extLst>
                    <a:ext uri="{FF2B5EF4-FFF2-40B4-BE49-F238E27FC236}">
                      <a16:creationId xmlns:a16="http://schemas.microsoft.com/office/drawing/2014/main" id="{157E13CE-6EEB-47AD-5F22-F3EABE3D52EF}"/>
                    </a:ext>
                  </a:extLst>
                </p:cNvPr>
                <p:cNvGrpSpPr/>
                <p:nvPr/>
              </p:nvGrpSpPr>
              <p:grpSpPr>
                <a:xfrm>
                  <a:off x="4001659" y="3331062"/>
                  <a:ext cx="7075429" cy="1155718"/>
                  <a:chOff x="4001659" y="3331062"/>
                  <a:chExt cx="7075429" cy="1155718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B4FA3418-C0E7-826C-035A-C716CE995216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331062"/>
                    <a:ext cx="7075429" cy="577859"/>
                    <a:chOff x="2808031" y="3639267"/>
                    <a:chExt cx="7995268" cy="652982"/>
                  </a:xfrm>
                </p:grpSpPr>
                <p:sp>
                  <p:nvSpPr>
                    <p:cNvPr id="2259" name="직사각형 2258">
                      <a:extLst>
                        <a:ext uri="{FF2B5EF4-FFF2-40B4-BE49-F238E27FC236}">
                          <a16:creationId xmlns:a16="http://schemas.microsoft.com/office/drawing/2014/main" id="{B2B4A7D8-21B4-483F-D949-32443B2638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3639267"/>
                      <a:ext cx="7995267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57" name="TextBox 2156">
                      <a:extLst>
                        <a:ext uri="{FF2B5EF4-FFF2-40B4-BE49-F238E27FC236}">
                          <a16:creationId xmlns:a16="http://schemas.microsoft.com/office/drawing/2014/main" id="{D31CFE99-C603-7821-9CDE-3AE3B4782C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3887509"/>
                      <a:ext cx="572403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대지 파괴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917E29A6-13A4-C8B0-90C9-CE2FFF55C2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3639269"/>
                      <a:ext cx="612347" cy="652980"/>
                      <a:chOff x="2112576" y="3639269"/>
                      <a:chExt cx="612347" cy="652980"/>
                    </a:xfrm>
                  </p:grpSpPr>
                  <p:sp>
                    <p:nvSpPr>
                      <p:cNvPr id="2267" name="직사각형 2266">
                        <a:extLst>
                          <a:ext uri="{FF2B5EF4-FFF2-40B4-BE49-F238E27FC236}">
                            <a16:creationId xmlns:a16="http://schemas.microsoft.com/office/drawing/2014/main" id="{4F756F1F-D36C-F450-5198-F34BE161DE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3639269"/>
                        <a:ext cx="612347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58" name="그룹 2157">
                        <a:extLst>
                          <a:ext uri="{FF2B5EF4-FFF2-40B4-BE49-F238E27FC236}">
                            <a16:creationId xmlns:a16="http://schemas.microsoft.com/office/drawing/2014/main" id="{1C148689-8A14-0266-D0CE-866EA09274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3731762"/>
                        <a:ext cx="468000" cy="468000"/>
                        <a:chOff x="1683008" y="2636726"/>
                        <a:chExt cx="468000" cy="468000"/>
                      </a:xfrm>
                    </p:grpSpPr>
                    <p:sp>
                      <p:nvSpPr>
                        <p:cNvPr id="2169" name="타원 2168">
                          <a:extLst>
                            <a:ext uri="{FF2B5EF4-FFF2-40B4-BE49-F238E27FC236}">
                              <a16:creationId xmlns:a16="http://schemas.microsoft.com/office/drawing/2014/main" id="{794B0B90-2545-A0CF-E762-1D71A6A385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70" name="그림 2169" descr="댄스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2C2CD582-9C90-E35E-83FE-B99CCD1385A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D4B4E1C8-5C76-319A-3282-9A84A29C5A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3887509"/>
                      <a:ext cx="3514118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속성으로 변경되고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적중 시 </a:t>
                      </a:r>
                      <a:r>
                        <a:rPr lang="en-US" altLang="ko-KR" sz="900" dirty="0">
                          <a:solidFill>
                            <a:srgbClr val="B7A9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5.0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초 동안 지진에 걸립니다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89482E52-4695-6225-5A10-871E7A32B2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042036"/>
                      <a:ext cx="512884" cy="14541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28800" tIns="3600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 변경</a:t>
                      </a:r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07F47A8-F237-9553-3689-4E3E28DEFA21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908920"/>
                    <a:ext cx="7075429" cy="577860"/>
                    <a:chOff x="2808030" y="4292246"/>
                    <a:chExt cx="7995269" cy="652983"/>
                  </a:xfrm>
                </p:grpSpPr>
                <p:sp>
                  <p:nvSpPr>
                    <p:cNvPr id="2260" name="직사각형 2259">
                      <a:extLst>
                        <a:ext uri="{FF2B5EF4-FFF2-40B4-BE49-F238E27FC236}">
                          <a16:creationId xmlns:a16="http://schemas.microsoft.com/office/drawing/2014/main" id="{905E3362-D244-12BF-4B98-4AC50F3E67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1" y="4292246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60" name="TextBox 2159">
                      <a:extLst>
                        <a:ext uri="{FF2B5EF4-FFF2-40B4-BE49-F238E27FC236}">
                          <a16:creationId xmlns:a16="http://schemas.microsoft.com/office/drawing/2014/main" id="{C91AC7D5-6B6D-80EC-34A3-54AF65CABC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540490"/>
                      <a:ext cx="691955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내려치는 창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5" name="그룹 14">
                      <a:extLst>
                        <a:ext uri="{FF2B5EF4-FFF2-40B4-BE49-F238E27FC236}">
                          <a16:creationId xmlns:a16="http://schemas.microsoft.com/office/drawing/2014/main" id="{817F557A-0100-D763-107A-5D267E242A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0" y="4292249"/>
                      <a:ext cx="612348" cy="652980"/>
                      <a:chOff x="2112575" y="4292249"/>
                      <a:chExt cx="612348" cy="652980"/>
                    </a:xfrm>
                  </p:grpSpPr>
                  <p:sp>
                    <p:nvSpPr>
                      <p:cNvPr id="2268" name="직사각형 2267">
                        <a:extLst>
                          <a:ext uri="{FF2B5EF4-FFF2-40B4-BE49-F238E27FC236}">
                            <a16:creationId xmlns:a16="http://schemas.microsoft.com/office/drawing/2014/main" id="{80A1A065-6CF8-7D50-5FAE-634A44886D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5" y="4292249"/>
                        <a:ext cx="612348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61" name="그룹 2160">
                        <a:extLst>
                          <a:ext uri="{FF2B5EF4-FFF2-40B4-BE49-F238E27FC236}">
                            <a16:creationId xmlns:a16="http://schemas.microsoft.com/office/drawing/2014/main" id="{2C16E065-E8F9-A32C-9BC4-80BF76946C5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7" y="4384743"/>
                        <a:ext cx="468002" cy="468000"/>
                        <a:chOff x="2832549" y="2470252"/>
                        <a:chExt cx="468002" cy="468000"/>
                      </a:xfrm>
                    </p:grpSpPr>
                    <p:sp>
                      <p:nvSpPr>
                        <p:cNvPr id="2167" name="타원 2166">
                          <a:extLst>
                            <a:ext uri="{FF2B5EF4-FFF2-40B4-BE49-F238E27FC236}">
                              <a16:creationId xmlns:a16="http://schemas.microsoft.com/office/drawing/2014/main" id="{A6E133F7-D028-1696-D825-F1FEB79239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2470252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68" name="그림 2167" descr="그래픽, 만화 영화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BC7350C0-CDCD-57EB-D1B1-09A1D072A03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51" y="2470252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44C187C0-AA1F-A952-954B-21D8508782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4540490"/>
                      <a:ext cx="4216942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범위가 </a:t>
                      </a:r>
                      <a:r>
                        <a:rPr lang="en-US" altLang="ko-KR" sz="900" dirty="0">
                          <a:solidFill>
                            <a:srgbClr val="FF8585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20.0%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감소하지만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마우스 위치에 창이 떨어지는 공격을 가합니다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F864A348-0553-3304-5B03-1E6A009F85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695017"/>
                      <a:ext cx="433182" cy="14541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28800" tIns="3600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 변경</a:t>
                      </a:r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DEA25701-9379-E04B-6EFC-B199D3597137}"/>
                    </a:ext>
                  </a:extLst>
                </p:cNvPr>
                <p:cNvGrpSpPr/>
                <p:nvPr/>
              </p:nvGrpSpPr>
              <p:grpSpPr>
                <a:xfrm>
                  <a:off x="4001659" y="2753204"/>
                  <a:ext cx="7075429" cy="577859"/>
                  <a:chOff x="2808031" y="2986286"/>
                  <a:chExt cx="7995270" cy="652982"/>
                </a:xfrm>
              </p:grpSpPr>
              <p:sp>
                <p:nvSpPr>
                  <p:cNvPr id="2261" name="직사각형 2260">
                    <a:extLst>
                      <a:ext uri="{FF2B5EF4-FFF2-40B4-BE49-F238E27FC236}">
                        <a16:creationId xmlns:a16="http://schemas.microsoft.com/office/drawing/2014/main" id="{9877D192-2C37-DAB1-AE8A-0036DD503B7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986286"/>
                    <a:ext cx="7995269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63" name="TextBox 2162">
                    <a:extLst>
                      <a:ext uri="{FF2B5EF4-FFF2-40B4-BE49-F238E27FC236}">
                        <a16:creationId xmlns:a16="http://schemas.microsoft.com/office/drawing/2014/main" id="{29DE2281-6CB1-3B92-DD1A-7B5A7318EE9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3234528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00B050"/>
                        </a:solidFill>
                      </a:rPr>
                      <a:t> 집중 공략 </a:t>
                    </a:r>
                    <a:endParaRPr lang="en-US" altLang="ko-KR" dirty="0">
                      <a:solidFill>
                        <a:srgbClr val="00B050"/>
                      </a:solidFill>
                    </a:endParaRPr>
                  </a:p>
                </p:txBody>
              </p:sp>
              <p:grpSp>
                <p:nvGrpSpPr>
                  <p:cNvPr id="13" name="그룹 12">
                    <a:extLst>
                      <a:ext uri="{FF2B5EF4-FFF2-40B4-BE49-F238E27FC236}">
                        <a16:creationId xmlns:a16="http://schemas.microsoft.com/office/drawing/2014/main" id="{3AC527C5-9096-9124-E4BC-A0FCB4096A40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986288"/>
                    <a:ext cx="612348" cy="652980"/>
                    <a:chOff x="2112576" y="2986288"/>
                    <a:chExt cx="612348" cy="652980"/>
                  </a:xfrm>
                </p:grpSpPr>
                <p:sp>
                  <p:nvSpPr>
                    <p:cNvPr id="2269" name="직사각형 2268">
                      <a:extLst>
                        <a:ext uri="{FF2B5EF4-FFF2-40B4-BE49-F238E27FC236}">
                          <a16:creationId xmlns:a16="http://schemas.microsoft.com/office/drawing/2014/main" id="{195DBFD6-12D2-D085-1B6B-DB7F5892F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986288"/>
                      <a:ext cx="612348" cy="652980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64" name="그룹 2163">
                      <a:extLst>
                        <a:ext uri="{FF2B5EF4-FFF2-40B4-BE49-F238E27FC236}">
                          <a16:creationId xmlns:a16="http://schemas.microsoft.com/office/drawing/2014/main" id="{C27716AE-3CAA-8BA9-B37C-A1B426BE69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3078781"/>
                      <a:ext cx="468000" cy="468000"/>
                      <a:chOff x="416330" y="2636726"/>
                      <a:chExt cx="468000" cy="468000"/>
                    </a:xfrm>
                  </p:grpSpPr>
                  <p:sp>
                    <p:nvSpPr>
                      <p:cNvPr id="2165" name="타원 2164">
                        <a:extLst>
                          <a:ext uri="{FF2B5EF4-FFF2-40B4-BE49-F238E27FC236}">
                            <a16:creationId xmlns:a16="http://schemas.microsoft.com/office/drawing/2014/main" id="{ACB9327A-9580-9225-D5A0-FB0553626E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2636726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66" name="그림 2165" descr="그린, 상징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8C37F7E9-B1A9-58B2-06DD-C289599BEEC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2636726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429F518B-ACA4-6949-E1D3-805A2560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3234528"/>
                    <a:ext cx="327863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</a:t>
                    </a:r>
                    <a:r>
                      <a:rPr lang="ko-KR" altLang="en-US" sz="9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범위가 </a:t>
                    </a:r>
                    <a:r>
                      <a:rPr lang="en-US" altLang="ko-KR" sz="900" dirty="0">
                        <a:solidFill>
                          <a:srgbClr val="FF8585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20.0%</a:t>
                    </a:r>
                    <a:r>
                      <a:rPr lang="en-US" altLang="ko-KR" sz="9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감소하고 즉시 창을 바닥에 내려찍습니다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FB257996-1BA7-7CBD-779E-42F7BE51C023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3389055"/>
                    <a:ext cx="732062" cy="14541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wrap="none" lIns="28800" tIns="36000" rIns="0" bIns="0" rtlCol="0" anchor="ctr" anchorCtr="0">
                    <a:spAutoFit/>
                  </a:bodyPr>
                  <a:lstStyle/>
                  <a:p>
                    <a:r>
                      <a:rPr lang="en-US" altLang="ko-KR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r>
                      <a:rPr lang="en-US" altLang="ko-KR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&amp;</a:t>
                    </a:r>
                    <a:r>
                      <a:rPr lang="ko-KR" altLang="en-US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 생략</a:t>
                    </a:r>
                    <a:r>
                      <a:rPr lang="en-US" altLang="ko-KR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</p:grpSp>
        </p:grpSp>
      </p:grpSp>
      <p:grpSp>
        <p:nvGrpSpPr>
          <p:cNvPr id="2301" name="그룹 2300">
            <a:extLst>
              <a:ext uri="{FF2B5EF4-FFF2-40B4-BE49-F238E27FC236}">
                <a16:creationId xmlns:a16="http://schemas.microsoft.com/office/drawing/2014/main" id="{415EB1C0-FBB2-139E-82A9-B8727266B37C}"/>
              </a:ext>
            </a:extLst>
          </p:cNvPr>
          <p:cNvGrpSpPr/>
          <p:nvPr/>
        </p:nvGrpSpPr>
        <p:grpSpPr>
          <a:xfrm>
            <a:off x="649283" y="1054036"/>
            <a:ext cx="3348000" cy="639545"/>
            <a:chOff x="672432" y="980293"/>
            <a:chExt cx="3348000" cy="639545"/>
          </a:xfrm>
        </p:grpSpPr>
        <p:sp>
          <p:nvSpPr>
            <p:cNvPr id="2300" name="직사각형 2299">
              <a:extLst>
                <a:ext uri="{FF2B5EF4-FFF2-40B4-BE49-F238E27FC236}">
                  <a16:creationId xmlns:a16="http://schemas.microsoft.com/office/drawing/2014/main" id="{878B2C25-8EA4-CAE1-7003-19F3BC04116E}"/>
                </a:ext>
              </a:extLst>
            </p:cNvPr>
            <p:cNvSpPr/>
            <p:nvPr/>
          </p:nvSpPr>
          <p:spPr>
            <a:xfrm>
              <a:off x="672432" y="980293"/>
              <a:ext cx="3348000" cy="6395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243" name="TextBox 2242">
              <a:extLst>
                <a:ext uri="{FF2B5EF4-FFF2-40B4-BE49-F238E27FC236}">
                  <a16:creationId xmlns:a16="http://schemas.microsoft.com/office/drawing/2014/main" id="{7336EE8E-D9F8-C49C-8AFA-8C8C4284E732}"/>
                </a:ext>
              </a:extLst>
            </p:cNvPr>
            <p:cNvSpPr txBox="1"/>
            <p:nvPr/>
          </p:nvSpPr>
          <p:spPr>
            <a:xfrm>
              <a:off x="785107" y="1080774"/>
              <a:ext cx="3122650" cy="43858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청룡진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자체 버프형 스킬이므로</a:t>
              </a:r>
              <a:r>
                <a:rPr lang="en-US" altLang="ko-KR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1000" kern="1200" dirty="0" err="1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유틸</a:t>
              </a:r>
              <a:r>
                <a:rPr lang="ko-KR" altLang="en-US" sz="1000" kern="12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능력 향상에 초점을 맞추어 </a:t>
              </a:r>
              <a:r>
                <a:rPr lang="ko-KR" altLang="en-US" sz="1000" dirty="0" err="1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트라이포드를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구성합니다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2113" name="직사각형 2112">
            <a:extLst>
              <a:ext uri="{FF2B5EF4-FFF2-40B4-BE49-F238E27FC236}">
                <a16:creationId xmlns:a16="http://schemas.microsoft.com/office/drawing/2014/main" id="{1E0D662E-225F-A8F2-900B-9959022E083A}"/>
              </a:ext>
            </a:extLst>
          </p:cNvPr>
          <p:cNvSpPr/>
          <p:nvPr/>
        </p:nvSpPr>
        <p:spPr>
          <a:xfrm>
            <a:off x="649283" y="744436"/>
            <a:ext cx="3348000" cy="309599"/>
          </a:xfrm>
          <a:prstGeom prst="rect">
            <a:avLst/>
          </a:prstGeom>
          <a:solidFill>
            <a:srgbClr val="FBE8A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spcAft>
                <a:spcPts val="300"/>
              </a:spcAft>
            </a:pPr>
            <a:r>
              <a:rPr lang="ko-KR" altLang="en-US" sz="1000" b="1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트라이포드 </a:t>
            </a:r>
            <a:r>
              <a:rPr lang="ko-KR" altLang="en-US" sz="1000" b="1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297593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51D69-0D03-FE49-A153-1B19D4F93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D83D9EA-0198-1A3B-4E1F-92EDA887FB32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3E42200-1568-1DD1-62D5-E833CFF9E58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CBB01B-FA15-7BD7-A1A1-C7D73E66D77A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1B929AD-D1C6-8730-6BCE-F2A1242B63C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D314C7F-6921-5B4D-1751-C132540FA70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3E2144-91BB-D9DD-5CF0-35830782CB93}"/>
              </a:ext>
            </a:extLst>
          </p:cNvPr>
          <p:cNvGrpSpPr/>
          <p:nvPr/>
        </p:nvGrpSpPr>
        <p:grpSpPr>
          <a:xfrm>
            <a:off x="372962" y="1074900"/>
            <a:ext cx="11446077" cy="4708201"/>
            <a:chOff x="372962" y="1074900"/>
            <a:chExt cx="11446077" cy="4708201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52F83E9C-405F-244B-C840-AB39B879EA86}"/>
                </a:ext>
              </a:extLst>
            </p:cNvPr>
            <p:cNvSpPr/>
            <p:nvPr/>
          </p:nvSpPr>
          <p:spPr>
            <a:xfrm>
              <a:off x="3956444" y="3323399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42" name="그룹 2241">
              <a:extLst>
                <a:ext uri="{FF2B5EF4-FFF2-40B4-BE49-F238E27FC236}">
                  <a16:creationId xmlns:a16="http://schemas.microsoft.com/office/drawing/2014/main" id="{638ED27B-B9DC-BD4A-D57D-C406258FA5BB}"/>
                </a:ext>
              </a:extLst>
            </p:cNvPr>
            <p:cNvGrpSpPr/>
            <p:nvPr/>
          </p:nvGrpSpPr>
          <p:grpSpPr>
            <a:xfrm>
              <a:off x="372962" y="1074900"/>
              <a:ext cx="3407171" cy="4708201"/>
              <a:chOff x="192088" y="734209"/>
              <a:chExt cx="3407171" cy="4708201"/>
            </a:xfrm>
          </p:grpSpPr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CE283CA9-DFD1-A09C-A62A-CECD249C9EFD}"/>
                  </a:ext>
                </a:extLst>
              </p:cNvPr>
              <p:cNvGrpSpPr/>
              <p:nvPr/>
            </p:nvGrpSpPr>
            <p:grpSpPr>
              <a:xfrm>
                <a:off x="192089" y="734209"/>
                <a:ext cx="3407170" cy="262943"/>
                <a:chOff x="192089" y="734209"/>
                <a:chExt cx="3407170" cy="262943"/>
              </a:xfrm>
            </p:grpSpPr>
            <p:sp>
              <p:nvSpPr>
                <p:cNvPr id="3" name="직사각형 310">
                  <a:extLst>
                    <a:ext uri="{FF2B5EF4-FFF2-40B4-BE49-F238E27FC236}">
                      <a16:creationId xmlns:a16="http://schemas.microsoft.com/office/drawing/2014/main" id="{F3589746-EAAF-0324-DF6B-4E4E92B3F47E}"/>
                    </a:ext>
                  </a:extLst>
                </p:cNvPr>
                <p:cNvSpPr/>
                <p:nvPr/>
              </p:nvSpPr>
              <p:spPr>
                <a:xfrm>
                  <a:off x="192089" y="734209"/>
                  <a:ext cx="940836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14" name="직사각형 310">
                  <a:extLst>
                    <a:ext uri="{FF2B5EF4-FFF2-40B4-BE49-F238E27FC236}">
                      <a16:creationId xmlns:a16="http://schemas.microsoft.com/office/drawing/2014/main" id="{B0C85097-E980-8579-C55A-E3932FE3B368}"/>
                    </a:ext>
                  </a:extLst>
                </p:cNvPr>
                <p:cNvSpPr/>
                <p:nvPr/>
              </p:nvSpPr>
              <p:spPr>
                <a:xfrm>
                  <a:off x="2401248" y="801338"/>
                  <a:ext cx="1198011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</a:t>
                  </a:r>
                  <a:r>
                    <a:rPr lang="en-US" altLang="ko-KR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Key Point : </a:t>
                  </a:r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 </a:t>
                  </a:r>
                </a:p>
              </p:txBody>
            </p:sp>
          </p:grp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41A9D673-4972-14C4-EF34-458894E0589B}"/>
                  </a:ext>
                </a:extLst>
              </p:cNvPr>
              <p:cNvGrpSpPr/>
              <p:nvPr/>
            </p:nvGrpSpPr>
            <p:grpSpPr>
              <a:xfrm>
                <a:off x="192088" y="997152"/>
                <a:ext cx="3407171" cy="2222629"/>
                <a:chOff x="192088" y="997152"/>
                <a:chExt cx="3407171" cy="2222629"/>
              </a:xfrm>
            </p:grpSpPr>
            <p:pic>
              <p:nvPicPr>
                <p:cNvPr id="108" name="그림 107" descr="무기, 벽, 사람, 스탠딩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6701A36-DFA3-8256-CE87-C6B08C479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0372" y="1400720"/>
                  <a:ext cx="2315207" cy="1653720"/>
                </a:xfrm>
                <a:prstGeom prst="rect">
                  <a:avLst/>
                </a:prstGeom>
              </p:spPr>
            </p:pic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6530BB55-0CC3-E876-19C3-1266B769AAD2}"/>
                    </a:ext>
                  </a:extLst>
                </p:cNvPr>
                <p:cNvGrpSpPr/>
                <p:nvPr/>
              </p:nvGrpSpPr>
              <p:grpSpPr>
                <a:xfrm>
                  <a:off x="192088" y="997152"/>
                  <a:ext cx="3407170" cy="248400"/>
                  <a:chOff x="192088" y="1132586"/>
                  <a:chExt cx="3407170" cy="248400"/>
                </a:xfrm>
              </p:grpSpPr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42D361D8-9787-566F-61A0-912DB59A87EE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3407170" cy="24840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6" name="직사각형 310">
                    <a:extLst>
                      <a:ext uri="{FF2B5EF4-FFF2-40B4-BE49-F238E27FC236}">
                        <a16:creationId xmlns:a16="http://schemas.microsoft.com/office/drawing/2014/main" id="{5BF7C84B-55F7-FD78-6350-2730836EDB2C}"/>
                      </a:ext>
                    </a:extLst>
                  </p:cNvPr>
                  <p:cNvSpPr/>
                  <p:nvPr/>
                </p:nvSpPr>
                <p:spPr>
                  <a:xfrm>
                    <a:off x="804088" y="1187537"/>
                    <a:ext cx="2693095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FF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등 뒤로 창을 돌리며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오른손에서 왼손으로 옮겨 쥡니다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ko-KR" altLang="en-US" sz="10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0" name="직사각형 310">
                    <a:extLst>
                      <a:ext uri="{FF2B5EF4-FFF2-40B4-BE49-F238E27FC236}">
                        <a16:creationId xmlns:a16="http://schemas.microsoft.com/office/drawing/2014/main" id="{42693FC7-49B8-8CC8-F999-0BCEE65E6B93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612000" cy="248400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noAutofit/>
                  </a:bodyPr>
                  <a:lstStyle/>
                  <a:p>
                    <a:pPr algn="ctr"/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모션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</a:t>
                    </a:r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C1B1B958-0C42-ECD3-AD59-B87895FF4C0F}"/>
                    </a:ext>
                  </a:extLst>
                </p:cNvPr>
                <p:cNvSpPr/>
                <p:nvPr/>
              </p:nvSpPr>
              <p:spPr>
                <a:xfrm>
                  <a:off x="192088" y="997152"/>
                  <a:ext cx="3407171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C692E4B6-88F5-7EE7-0D24-4F3D9F139105}"/>
                  </a:ext>
                </a:extLst>
              </p:cNvPr>
              <p:cNvGrpSpPr/>
              <p:nvPr/>
            </p:nvGrpSpPr>
            <p:grpSpPr>
              <a:xfrm>
                <a:off x="192088" y="3219781"/>
                <a:ext cx="3407171" cy="2222629"/>
                <a:chOff x="192088" y="3429000"/>
                <a:chExt cx="3407171" cy="2222629"/>
              </a:xfrm>
            </p:grpSpPr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26050417-ABEE-2865-0CB2-52E6CAE95BE5}"/>
                    </a:ext>
                  </a:extLst>
                </p:cNvPr>
                <p:cNvGrpSpPr/>
                <p:nvPr/>
              </p:nvGrpSpPr>
              <p:grpSpPr>
                <a:xfrm>
                  <a:off x="293076" y="4098170"/>
                  <a:ext cx="1506301" cy="1461523"/>
                  <a:chOff x="293076" y="3987704"/>
                  <a:chExt cx="1506301" cy="1461523"/>
                </a:xfrm>
              </p:grpSpPr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735EDB3E-FCAB-54DD-5C1C-5850244A6A6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3076" y="3987704"/>
                    <a:ext cx="1506301" cy="1314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43" name="TextBox 4">
                    <a:extLst>
                      <a:ext uri="{FF2B5EF4-FFF2-40B4-BE49-F238E27FC236}">
                        <a16:creationId xmlns:a16="http://schemas.microsoft.com/office/drawing/2014/main" id="{F2F06F91-F1EE-B68A-B59D-510958B85E36}"/>
                      </a:ext>
                    </a:extLst>
                  </p:cNvPr>
                  <p:cNvSpPr txBox="1"/>
                  <p:nvPr/>
                </p:nvSpPr>
                <p:spPr>
                  <a:xfrm>
                    <a:off x="771311" y="5325988"/>
                    <a:ext cx="549831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 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1-1]</a:t>
                    </a:r>
                    <a:endPara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87E9D7AA-C8E3-5803-43E3-CC6D68634E13}"/>
                    </a:ext>
                  </a:extLst>
                </p:cNvPr>
                <p:cNvGrpSpPr/>
                <p:nvPr/>
              </p:nvGrpSpPr>
              <p:grpSpPr>
                <a:xfrm>
                  <a:off x="2066897" y="4098170"/>
                  <a:ext cx="1346265" cy="1461523"/>
                  <a:chOff x="2105661" y="4011988"/>
                  <a:chExt cx="1346265" cy="1461523"/>
                </a:xfrm>
              </p:grpSpPr>
              <p:pic>
                <p:nvPicPr>
                  <p:cNvPr id="129" name="그림 128" descr="화이트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3B05D4C2-D5A5-7082-D082-89623BAC3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569" t="26074" r="36665" b="27501"/>
                  <a:stretch>
                    <a:fillRect/>
                  </a:stretch>
                </p:blipFill>
                <p:spPr>
                  <a:xfrm>
                    <a:off x="2105661" y="4011988"/>
                    <a:ext cx="1346265" cy="1314000"/>
                  </a:xfrm>
                  <a:prstGeom prst="rect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</p:pic>
              <p:sp>
                <p:nvSpPr>
                  <p:cNvPr id="144" name="TextBox 4">
                    <a:extLst>
                      <a:ext uri="{FF2B5EF4-FFF2-40B4-BE49-F238E27FC236}">
                        <a16:creationId xmlns:a16="http://schemas.microsoft.com/office/drawing/2014/main" id="{E7073F17-5A51-52A4-E36D-FEA9E39B8718}"/>
                      </a:ext>
                    </a:extLst>
                  </p:cNvPr>
                  <p:cNvSpPr txBox="1"/>
                  <p:nvPr/>
                </p:nvSpPr>
                <p:spPr>
                  <a:xfrm>
                    <a:off x="2515099" y="5350272"/>
                    <a:ext cx="527388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1-2]</a:t>
                    </a:r>
                  </a:p>
                </p:txBody>
              </p:sp>
            </p:grp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221B4CEB-7CC0-D640-5397-E7F237C8F779}"/>
                    </a:ext>
                  </a:extLst>
                </p:cNvPr>
                <p:cNvGrpSpPr/>
                <p:nvPr/>
              </p:nvGrpSpPr>
              <p:grpSpPr>
                <a:xfrm>
                  <a:off x="192088" y="3429000"/>
                  <a:ext cx="3407170" cy="496800"/>
                  <a:chOff x="192088" y="3114746"/>
                  <a:chExt cx="3407170" cy="496800"/>
                </a:xfrm>
              </p:grpSpPr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8204A86E-9B12-D270-E464-F5B177EA892C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3114746"/>
                    <a:ext cx="3407170" cy="248400"/>
                    <a:chOff x="192088" y="1132586"/>
                    <a:chExt cx="3407170" cy="248400"/>
                  </a:xfrm>
                </p:grpSpPr>
                <p:sp>
                  <p:nvSpPr>
                    <p:cNvPr id="119" name="직사각형 118">
                      <a:extLst>
                        <a:ext uri="{FF2B5EF4-FFF2-40B4-BE49-F238E27FC236}">
                          <a16:creationId xmlns:a16="http://schemas.microsoft.com/office/drawing/2014/main" id="{5D101BC5-AF1B-784B-E395-D956C1ED9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3407170" cy="2484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ctr" anchorCtr="0">
                      <a:noAutofit/>
                    </a:bodyPr>
                    <a:lstStyle/>
                    <a:p>
                      <a:endPara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0" name="직사각형 310">
                      <a:extLst>
                        <a:ext uri="{FF2B5EF4-FFF2-40B4-BE49-F238E27FC236}">
                          <a16:creationId xmlns:a16="http://schemas.microsoft.com/office/drawing/2014/main" id="{1926BAFF-0533-04F6-A6DB-6ADA6D66DF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088" y="1187537"/>
                      <a:ext cx="2413087" cy="138499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형성됩니다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1" name="직사각형 310">
                      <a:extLst>
                        <a:ext uri="{FF2B5EF4-FFF2-40B4-BE49-F238E27FC236}">
                          <a16:creationId xmlns:a16="http://schemas.microsoft.com/office/drawing/2014/main" id="{7D90B092-4FDD-8B1D-1ACD-ED7093DF9C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612000" cy="2484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no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</a:t>
                      </a:r>
                      <a:endPara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122" name="그룹 121">
                    <a:extLst>
                      <a:ext uri="{FF2B5EF4-FFF2-40B4-BE49-F238E27FC236}">
                        <a16:creationId xmlns:a16="http://schemas.microsoft.com/office/drawing/2014/main" id="{D8C4EF03-4042-D4F4-619B-255583770576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3363146"/>
                    <a:ext cx="3407170" cy="248400"/>
                    <a:chOff x="192088" y="1132586"/>
                    <a:chExt cx="3407170" cy="248400"/>
                  </a:xfrm>
                </p:grpSpPr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29B28C4-A3FF-C36E-BD1A-1D9748E4DF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3407170" cy="2484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ctr" anchorCtr="0">
                      <a:noAutofit/>
                    </a:bodyPr>
                    <a:lstStyle/>
                    <a:p>
                      <a:endPara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4" name="직사각형 310">
                      <a:extLst>
                        <a:ext uri="{FF2B5EF4-FFF2-40B4-BE49-F238E27FC236}">
                          <a16:creationId xmlns:a16="http://schemas.microsoft.com/office/drawing/2014/main" id="{894FC5F2-04FF-D7A0-32E5-B4F7E2AF85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088" y="1187537"/>
                      <a:ext cx="2730482" cy="138499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캐릭터의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 밑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 푸른빛의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마크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형상화됩니다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5" name="직사각형 310">
                      <a:extLst>
                        <a:ext uri="{FF2B5EF4-FFF2-40B4-BE49-F238E27FC236}">
                          <a16:creationId xmlns:a16="http://schemas.microsoft.com/office/drawing/2014/main" id="{2BD1963D-0285-24F5-46FE-6D92182F6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612000" cy="2484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no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</a:t>
                      </a:r>
                      <a:endPara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</p:grpSp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A936BD05-13A7-F44B-5DC6-4DF826380366}"/>
                    </a:ext>
                  </a:extLst>
                </p:cNvPr>
                <p:cNvSpPr/>
                <p:nvPr/>
              </p:nvSpPr>
              <p:spPr>
                <a:xfrm>
                  <a:off x="192088" y="3429000"/>
                  <a:ext cx="3407171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  <p:sp>
          <p:nvSpPr>
            <p:cNvPr id="137" name="화살표: 오른쪽 136">
              <a:extLst>
                <a:ext uri="{FF2B5EF4-FFF2-40B4-BE49-F238E27FC236}">
                  <a16:creationId xmlns:a16="http://schemas.microsoft.com/office/drawing/2014/main" id="{D3343B27-398E-E3DA-C252-0EF9BD6CA419}"/>
                </a:ext>
              </a:extLst>
            </p:cNvPr>
            <p:cNvSpPr/>
            <p:nvPr/>
          </p:nvSpPr>
          <p:spPr>
            <a:xfrm>
              <a:off x="7975896" y="3323399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43" name="그룹 2242">
              <a:extLst>
                <a:ext uri="{FF2B5EF4-FFF2-40B4-BE49-F238E27FC236}">
                  <a16:creationId xmlns:a16="http://schemas.microsoft.com/office/drawing/2014/main" id="{64623712-B4B2-EEE0-3A73-0FB54CA13836}"/>
                </a:ext>
              </a:extLst>
            </p:cNvPr>
            <p:cNvGrpSpPr/>
            <p:nvPr/>
          </p:nvGrpSpPr>
          <p:grpSpPr>
            <a:xfrm>
              <a:off x="4392415" y="1074900"/>
              <a:ext cx="3407171" cy="4708201"/>
              <a:chOff x="4235768" y="734209"/>
              <a:chExt cx="3407171" cy="4708201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2D9781D6-53A7-FD30-F6ED-1658F9D60B12}"/>
                  </a:ext>
                </a:extLst>
              </p:cNvPr>
              <p:cNvGrpSpPr/>
              <p:nvPr/>
            </p:nvGrpSpPr>
            <p:grpSpPr>
              <a:xfrm>
                <a:off x="4235768" y="997152"/>
                <a:ext cx="3407170" cy="248400"/>
                <a:chOff x="192088" y="1132586"/>
                <a:chExt cx="3407170" cy="248400"/>
              </a:xfrm>
            </p:grpSpPr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858BD3FD-DA4F-4EEC-E994-AD71BF6575AE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3407170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50" name="직사각형 310">
                  <a:extLst>
                    <a:ext uri="{FF2B5EF4-FFF2-40B4-BE49-F238E27FC236}">
                      <a16:creationId xmlns:a16="http://schemas.microsoft.com/office/drawing/2014/main" id="{67A2D6DF-9E48-53D0-75A9-9320F1135E4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063633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무릎을 굽히며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지면에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내려 찍습니다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151" name="직사각형 310">
                  <a:extLst>
                    <a:ext uri="{FF2B5EF4-FFF2-40B4-BE49-F238E27FC236}">
                      <a16:creationId xmlns:a16="http://schemas.microsoft.com/office/drawing/2014/main" id="{CD06D3D8-9F55-F3B6-E437-D50BEF5F53B7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25340AAD-C003-118B-48C2-9D6B47C3C82D}"/>
                  </a:ext>
                </a:extLst>
              </p:cNvPr>
              <p:cNvSpPr/>
              <p:nvPr/>
            </p:nvSpPr>
            <p:spPr>
              <a:xfrm>
                <a:off x="4235768" y="997152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B7A5E2B5-47CB-C936-D8A8-9762D14A4031}"/>
                  </a:ext>
                </a:extLst>
              </p:cNvPr>
              <p:cNvGrpSpPr/>
              <p:nvPr/>
            </p:nvGrpSpPr>
            <p:grpSpPr>
              <a:xfrm>
                <a:off x="4235768" y="734209"/>
                <a:ext cx="3407170" cy="262943"/>
                <a:chOff x="4235768" y="734209"/>
                <a:chExt cx="3407170" cy="262943"/>
              </a:xfrm>
            </p:grpSpPr>
            <p:sp>
              <p:nvSpPr>
                <p:cNvPr id="176" name="직사각형 310">
                  <a:extLst>
                    <a:ext uri="{FF2B5EF4-FFF2-40B4-BE49-F238E27FC236}">
                      <a16:creationId xmlns:a16="http://schemas.microsoft.com/office/drawing/2014/main" id="{5FAEE944-9784-EB51-6A09-FAB85BB021D7}"/>
                    </a:ext>
                  </a:extLst>
                </p:cNvPr>
                <p:cNvSpPr/>
                <p:nvPr/>
              </p:nvSpPr>
              <p:spPr>
                <a:xfrm>
                  <a:off x="4235768" y="734209"/>
                  <a:ext cx="664671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178" name="직사각형 310">
                  <a:extLst>
                    <a:ext uri="{FF2B5EF4-FFF2-40B4-BE49-F238E27FC236}">
                      <a16:creationId xmlns:a16="http://schemas.microsoft.com/office/drawing/2014/main" id="{B8379ACF-063D-2FD5-B1BF-B0356D40F39B}"/>
                    </a:ext>
                  </a:extLst>
                </p:cNvPr>
                <p:cNvSpPr/>
                <p:nvPr/>
              </p:nvSpPr>
              <p:spPr>
                <a:xfrm>
                  <a:off x="6127532" y="801338"/>
                  <a:ext cx="1515406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용의 형상으로 낙하하는 에너지</a:t>
                  </a:r>
                </a:p>
              </p:txBody>
            </p:sp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23326936-8768-8853-C94D-A980EF8DBCC8}"/>
                  </a:ext>
                </a:extLst>
              </p:cNvPr>
              <p:cNvGrpSpPr/>
              <p:nvPr/>
            </p:nvGrpSpPr>
            <p:grpSpPr>
              <a:xfrm>
                <a:off x="4235768" y="3219781"/>
                <a:ext cx="3407170" cy="385200"/>
                <a:chOff x="4235768" y="3219781"/>
                <a:chExt cx="3407170" cy="385200"/>
              </a:xfrm>
            </p:grpSpPr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13C484C8-2907-29B7-2572-020135DBCB7F}"/>
                    </a:ext>
                  </a:extLst>
                </p:cNvPr>
                <p:cNvSpPr/>
                <p:nvPr/>
              </p:nvSpPr>
              <p:spPr>
                <a:xfrm>
                  <a:off x="4235768" y="3219781"/>
                  <a:ext cx="3407170" cy="38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63" name="직사각형 310">
                  <a:extLst>
                    <a:ext uri="{FF2B5EF4-FFF2-40B4-BE49-F238E27FC236}">
                      <a16:creationId xmlns:a16="http://schemas.microsoft.com/office/drawing/2014/main" id="{ED8DEC0F-1A3A-D0A3-8362-24C4C6C04F95}"/>
                    </a:ext>
                  </a:extLst>
                </p:cNvPr>
                <p:cNvSpPr/>
                <p:nvPr/>
              </p:nvSpPr>
              <p:spPr>
                <a:xfrm>
                  <a:off x="4847768" y="3254646"/>
                  <a:ext cx="2576594" cy="31547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내려 찍는 모션을 따라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푸른 빛의 용이 낙하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하며 </a:t>
                  </a: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충격파가 발생하고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, 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지면에 균열이 형성됩니다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164" name="직사각형 310">
                  <a:extLst>
                    <a:ext uri="{FF2B5EF4-FFF2-40B4-BE49-F238E27FC236}">
                      <a16:creationId xmlns:a16="http://schemas.microsoft.com/office/drawing/2014/main" id="{8327369D-E457-4219-0F30-B2A4FF012C6C}"/>
                    </a:ext>
                  </a:extLst>
                </p:cNvPr>
                <p:cNvSpPr/>
                <p:nvPr/>
              </p:nvSpPr>
              <p:spPr>
                <a:xfrm>
                  <a:off x="4235768" y="3219781"/>
                  <a:ext cx="612000" cy="3852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17EBA91A-80D8-6590-8BC6-6CCEA26CD28C}"/>
                  </a:ext>
                </a:extLst>
              </p:cNvPr>
              <p:cNvSpPr/>
              <p:nvPr/>
            </p:nvSpPr>
            <p:spPr>
              <a:xfrm>
                <a:off x="4235768" y="3219781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84" name="그림 183" descr="블랙, 어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6DA5ECF-2003-24DF-B9DF-5154A7D5A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4939" y="3679296"/>
                <a:ext cx="2228829" cy="1671177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185" name="그림 184" descr="지상, 블랙, 개, 야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4B1C609-7241-405D-3A4F-EC2CCD4A8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3824" y="1408188"/>
                <a:ext cx="2231058" cy="1589027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C4445C0-9864-28B6-77AA-30C60C025583}"/>
                </a:ext>
              </a:extLst>
            </p:cNvPr>
            <p:cNvGrpSpPr/>
            <p:nvPr/>
          </p:nvGrpSpPr>
          <p:grpSpPr>
            <a:xfrm>
              <a:off x="8411868" y="1074900"/>
              <a:ext cx="3407171" cy="4708201"/>
              <a:chOff x="8411868" y="1074900"/>
              <a:chExt cx="3407171" cy="4708201"/>
            </a:xfrm>
          </p:grpSpPr>
          <p:sp>
            <p:nvSpPr>
              <p:cNvPr id="2069" name="직사각형 2068">
                <a:extLst>
                  <a:ext uri="{FF2B5EF4-FFF2-40B4-BE49-F238E27FC236}">
                    <a16:creationId xmlns:a16="http://schemas.microsoft.com/office/drawing/2014/main" id="{1DF870C4-6D19-6BCC-CC49-D76C8AAC21C2}"/>
                  </a:ext>
                </a:extLst>
              </p:cNvPr>
              <p:cNvSpPr/>
              <p:nvPr/>
            </p:nvSpPr>
            <p:spPr>
              <a:xfrm>
                <a:off x="8411868" y="1337843"/>
                <a:ext cx="3407171" cy="222262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1" name="직사각형 310">
                <a:extLst>
                  <a:ext uri="{FF2B5EF4-FFF2-40B4-BE49-F238E27FC236}">
                    <a16:creationId xmlns:a16="http://schemas.microsoft.com/office/drawing/2014/main" id="{7E477F44-7DA1-DD41-C594-5A9E6779A29B}"/>
                  </a:ext>
                </a:extLst>
              </p:cNvPr>
              <p:cNvSpPr/>
              <p:nvPr/>
            </p:nvSpPr>
            <p:spPr>
              <a:xfrm>
                <a:off x="8411868" y="1074900"/>
                <a:ext cx="781998" cy="262943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tx1"/>
                  </a:gs>
                  <a:gs pos="25000">
                    <a:schemeClr val="tx1">
                      <a:lumMod val="90000"/>
                      <a:lumOff val="10000"/>
                    </a:schemeClr>
                  </a:gs>
                  <a:gs pos="100000">
                    <a:srgbClr val="A1A1A1">
                      <a:lumMod val="0"/>
                      <a:lumOff val="100000"/>
                    </a:srgbClr>
                  </a:gs>
                  <a:gs pos="85000">
                    <a:srgbClr val="373737">
                      <a:lumMod val="30000"/>
                      <a:lumOff val="70000"/>
                    </a:srgbClr>
                  </a:gs>
                  <a:gs pos="7000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180000" tIns="54000" rIns="180000" bIns="54000" rtlCol="0" anchor="ctr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마무리</a:t>
                </a:r>
              </a:p>
            </p:txBody>
          </p:sp>
          <p:sp>
            <p:nvSpPr>
              <p:cNvPr id="2063" name="직사각형 310">
                <a:extLst>
                  <a:ext uri="{FF2B5EF4-FFF2-40B4-BE49-F238E27FC236}">
                    <a16:creationId xmlns:a16="http://schemas.microsoft.com/office/drawing/2014/main" id="{05DFAC35-96E2-84B7-32AE-3A68599EB15C}"/>
                  </a:ext>
                </a:extLst>
              </p:cNvPr>
              <p:cNvSpPr/>
              <p:nvPr/>
            </p:nvSpPr>
            <p:spPr>
              <a:xfrm>
                <a:off x="10633852" y="1142029"/>
                <a:ext cx="1185187" cy="19581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72000" tIns="36000" rIns="0" bIns="36000" rtlCol="0" anchor="ctr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★ 잔여 이펙트</a:t>
                </a:r>
                <a:r>
                  <a:rPr lang="en-US" altLang="ko-KR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 균열</a:t>
                </a:r>
                <a:r>
                  <a:rPr lang="en-US" altLang="ko-KR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endPara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096" name="그룹 2095">
                <a:extLst>
                  <a:ext uri="{FF2B5EF4-FFF2-40B4-BE49-F238E27FC236}">
                    <a16:creationId xmlns:a16="http://schemas.microsoft.com/office/drawing/2014/main" id="{92D271C9-F2A1-F95C-CD82-21710855CCCF}"/>
                  </a:ext>
                </a:extLst>
              </p:cNvPr>
              <p:cNvGrpSpPr/>
              <p:nvPr/>
            </p:nvGrpSpPr>
            <p:grpSpPr>
              <a:xfrm>
                <a:off x="8572715" y="2179893"/>
                <a:ext cx="3085476" cy="538528"/>
                <a:chOff x="8552688" y="1984266"/>
                <a:chExt cx="3085476" cy="538528"/>
              </a:xfrm>
            </p:grpSpPr>
            <p:grpSp>
              <p:nvGrpSpPr>
                <p:cNvPr id="2065" name="그룹 2064">
                  <a:extLst>
                    <a:ext uri="{FF2B5EF4-FFF2-40B4-BE49-F238E27FC236}">
                      <a16:creationId xmlns:a16="http://schemas.microsoft.com/office/drawing/2014/main" id="{710AD6C6-FDEC-B9DA-27F9-5CB17CDCA76E}"/>
                    </a:ext>
                  </a:extLst>
                </p:cNvPr>
                <p:cNvGrpSpPr/>
                <p:nvPr/>
              </p:nvGrpSpPr>
              <p:grpSpPr>
                <a:xfrm>
                  <a:off x="8552688" y="1984266"/>
                  <a:ext cx="3085476" cy="248400"/>
                  <a:chOff x="513782" y="1132586"/>
                  <a:chExt cx="3085476" cy="248400"/>
                </a:xfrm>
              </p:grpSpPr>
              <p:sp>
                <p:nvSpPr>
                  <p:cNvPr id="2066" name="직사각형 2065">
                    <a:extLst>
                      <a:ext uri="{FF2B5EF4-FFF2-40B4-BE49-F238E27FC236}">
                        <a16:creationId xmlns:a16="http://schemas.microsoft.com/office/drawing/2014/main" id="{F9FA05D1-8DD1-79F6-CF93-0D49518BAE05}"/>
                      </a:ext>
                    </a:extLst>
                  </p:cNvPr>
                  <p:cNvSpPr/>
                  <p:nvPr/>
                </p:nvSpPr>
                <p:spPr>
                  <a:xfrm>
                    <a:off x="513782" y="1132586"/>
                    <a:ext cx="3085476" cy="24840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067" name="직사각형 310">
                    <a:extLst>
                      <a:ext uri="{FF2B5EF4-FFF2-40B4-BE49-F238E27FC236}">
                        <a16:creationId xmlns:a16="http://schemas.microsoft.com/office/drawing/2014/main" id="{93ABB8FE-CA5F-587B-BDE1-7D0CD2101259}"/>
                      </a:ext>
                    </a:extLst>
                  </p:cNvPr>
                  <p:cNvSpPr/>
                  <p:nvPr/>
                </p:nvSpPr>
                <p:spPr>
                  <a:xfrm>
                    <a:off x="744178" y="1187537"/>
                    <a:ext cx="2624684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2]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종료 후 자연스럽게 전투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  <p:sp>
              <p:nvSpPr>
                <p:cNvPr id="2070" name="TextBox 65">
                  <a:extLst>
                    <a:ext uri="{FF2B5EF4-FFF2-40B4-BE49-F238E27FC236}">
                      <a16:creationId xmlns:a16="http://schemas.microsoft.com/office/drawing/2014/main" id="{74B61157-4485-EDA6-FA03-D9D937CEA822}"/>
                    </a:ext>
                  </a:extLst>
                </p:cNvPr>
                <p:cNvSpPr txBox="1"/>
                <p:nvPr/>
              </p:nvSpPr>
              <p:spPr>
                <a:xfrm>
                  <a:off x="8902632" y="2276573"/>
                  <a:ext cx="2385589" cy="246221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spcAft>
                      <a:spcPts val="300"/>
                    </a:spcAft>
                    <a:buFont typeface="Wingdings" panose="05000000000000000000" pitchFamily="2" charset="2"/>
                    <a:buChar char="Ø"/>
                  </a:pP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전환 중 이동기 사용 시 전환 모션이 </a:t>
                  </a:r>
                  <a:r>
                    <a:rPr lang="ko-KR" altLang="en-US" sz="800" i="1" dirty="0" err="1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캔슬됩니다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b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</a:b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 가능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  <p:grpSp>
            <p:nvGrpSpPr>
              <p:cNvPr id="2079" name="그룹 2078">
                <a:extLst>
                  <a:ext uri="{FF2B5EF4-FFF2-40B4-BE49-F238E27FC236}">
                    <a16:creationId xmlns:a16="http://schemas.microsoft.com/office/drawing/2014/main" id="{E285E1D5-9EBB-8575-3CE0-F9BDC5FECFC7}"/>
                  </a:ext>
                </a:extLst>
              </p:cNvPr>
              <p:cNvGrpSpPr/>
              <p:nvPr/>
            </p:nvGrpSpPr>
            <p:grpSpPr>
              <a:xfrm>
                <a:off x="8411868" y="3560472"/>
                <a:ext cx="3407170" cy="248400"/>
                <a:chOff x="192088" y="1132586"/>
                <a:chExt cx="3407170" cy="248400"/>
              </a:xfrm>
            </p:grpSpPr>
            <p:sp>
              <p:nvSpPr>
                <p:cNvPr id="2084" name="직사각형 2083">
                  <a:extLst>
                    <a:ext uri="{FF2B5EF4-FFF2-40B4-BE49-F238E27FC236}">
                      <a16:creationId xmlns:a16="http://schemas.microsoft.com/office/drawing/2014/main" id="{02307B58-EC88-EEB4-3668-CA81C8B1FF16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3407170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085" name="직사각형 310">
                  <a:extLst>
                    <a:ext uri="{FF2B5EF4-FFF2-40B4-BE49-F238E27FC236}">
                      <a16:creationId xmlns:a16="http://schemas.microsoft.com/office/drawing/2014/main" id="{B06D41A8-CD2D-CC7B-EBC5-D2CBFBE2943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409881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에서 발생한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지면의 균열이 유지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086" name="직사각형 310">
                  <a:extLst>
                    <a:ext uri="{FF2B5EF4-FFF2-40B4-BE49-F238E27FC236}">
                      <a16:creationId xmlns:a16="http://schemas.microsoft.com/office/drawing/2014/main" id="{B970653E-0CB8-BE5B-B625-6EAEB93D3FDE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078" name="직사각형 2077">
                <a:extLst>
                  <a:ext uri="{FF2B5EF4-FFF2-40B4-BE49-F238E27FC236}">
                    <a16:creationId xmlns:a16="http://schemas.microsoft.com/office/drawing/2014/main" id="{670E47F7-E5C7-2FE2-1F65-8803025686C3}"/>
                  </a:ext>
                </a:extLst>
              </p:cNvPr>
              <p:cNvSpPr/>
              <p:nvPr/>
            </p:nvSpPr>
            <p:spPr>
              <a:xfrm>
                <a:off x="8411868" y="3560472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87" name="Picture 8">
                <a:extLst>
                  <a:ext uri="{FF2B5EF4-FFF2-40B4-BE49-F238E27FC236}">
                    <a16:creationId xmlns:a16="http://schemas.microsoft.com/office/drawing/2014/main" id="{973E7D08-A205-A247-E1F6-7C7F59872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7491" y="4287297"/>
                <a:ext cx="1335925" cy="1110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3139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04E01-6C6A-2423-404D-9A29F657F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88BEB19B-F7B9-BD97-3F45-8F9CCA72A779}"/>
              </a:ext>
            </a:extLst>
          </p:cNvPr>
          <p:cNvGrpSpPr/>
          <p:nvPr/>
        </p:nvGrpSpPr>
        <p:grpSpPr>
          <a:xfrm>
            <a:off x="189102" y="775286"/>
            <a:ext cx="11810811" cy="2714151"/>
            <a:chOff x="189102" y="906344"/>
            <a:chExt cx="11810811" cy="271415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E73EC3E-DB25-220A-61A8-002662A51B22}"/>
                </a:ext>
              </a:extLst>
            </p:cNvPr>
            <p:cNvGrpSpPr/>
            <p:nvPr/>
          </p:nvGrpSpPr>
          <p:grpSpPr>
            <a:xfrm>
              <a:off x="189102" y="906344"/>
              <a:ext cx="5165033" cy="153760"/>
              <a:chOff x="189102" y="638649"/>
              <a:chExt cx="5165033" cy="15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375CD2-BDBE-69E4-5885-E19F51E176D2}"/>
                  </a:ext>
                </a:extLst>
              </p:cNvPr>
              <p:cNvSpPr txBox="1"/>
              <p:nvPr/>
            </p:nvSpPr>
            <p:spPr>
              <a:xfrm>
                <a:off x="4387525" y="669171"/>
                <a:ext cx="966610" cy="1232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944F38-EFC3-1298-1384-FAB5560CCBCD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170466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(75 frame) 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886A8E48-C2E7-B3AC-15BA-5EC066322E32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808187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(45 frame) </a:t>
                </a:r>
              </a:p>
            </p:txBody>
          </p:sp>
          <p:sp>
            <p:nvSpPr>
              <p:cNvPr id="1167" name="TextBox 1166">
                <a:extLst>
                  <a:ext uri="{FF2B5EF4-FFF2-40B4-BE49-F238E27FC236}">
                    <a16:creationId xmlns:a16="http://schemas.microsoft.com/office/drawing/2014/main" id="{AD5C3406-B377-AABB-9073-E8B8EB70B0C3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08" name="그룹 607">
              <a:extLst>
                <a:ext uri="{FF2B5EF4-FFF2-40B4-BE49-F238E27FC236}">
                  <a16:creationId xmlns:a16="http://schemas.microsoft.com/office/drawing/2014/main" id="{84BD409E-ECEF-3A42-B611-FFA90B8569A7}"/>
                </a:ext>
              </a:extLst>
            </p:cNvPr>
            <p:cNvGrpSpPr/>
            <p:nvPr/>
          </p:nvGrpSpPr>
          <p:grpSpPr>
            <a:xfrm>
              <a:off x="191712" y="1125162"/>
              <a:ext cx="11808201" cy="2495333"/>
              <a:chOff x="191712" y="933667"/>
              <a:chExt cx="11808201" cy="2495333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59259F5-5246-F032-4DA4-5B2DB1282BF3}"/>
                  </a:ext>
                </a:extLst>
              </p:cNvPr>
              <p:cNvGrpSpPr/>
              <p:nvPr/>
            </p:nvGrpSpPr>
            <p:grpSpPr>
              <a:xfrm>
                <a:off x="191712" y="933667"/>
                <a:ext cx="11808201" cy="2495333"/>
                <a:chOff x="191712" y="933667"/>
                <a:chExt cx="11808201" cy="2495333"/>
              </a:xfrm>
            </p:grpSpPr>
            <p:sp>
              <p:nvSpPr>
                <p:cNvPr id="248" name="직사각형 260">
                  <a:extLst>
                    <a:ext uri="{FF2B5EF4-FFF2-40B4-BE49-F238E27FC236}">
                      <a16:creationId xmlns:a16="http://schemas.microsoft.com/office/drawing/2014/main" id="{3218DDE7-A8EC-DB8B-4CFA-C3FC72ABD14F}"/>
                    </a:ext>
                  </a:extLst>
                </p:cNvPr>
                <p:cNvSpPr/>
                <p:nvPr/>
              </p:nvSpPr>
              <p:spPr>
                <a:xfrm>
                  <a:off x="191712" y="933667"/>
                  <a:ext cx="11808201" cy="2495333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8" name="직사각형 260">
                  <a:extLst>
                    <a:ext uri="{FF2B5EF4-FFF2-40B4-BE49-F238E27FC236}">
                      <a16:creationId xmlns:a16="http://schemas.microsoft.com/office/drawing/2014/main" id="{4D2C1539-4280-E05D-7D1A-560B0524CA0E}"/>
                    </a:ext>
                  </a:extLst>
                </p:cNvPr>
                <p:cNvSpPr/>
                <p:nvPr/>
              </p:nvSpPr>
              <p:spPr>
                <a:xfrm>
                  <a:off x="1038876" y="251998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142" name="직사각형 260">
                  <a:extLst>
                    <a:ext uri="{FF2B5EF4-FFF2-40B4-BE49-F238E27FC236}">
                      <a16:creationId xmlns:a16="http://schemas.microsoft.com/office/drawing/2014/main" id="{75654774-5F47-02E2-EBF2-DA8B196FCE5B}"/>
                    </a:ext>
                  </a:extLst>
                </p:cNvPr>
                <p:cNvSpPr/>
                <p:nvPr/>
              </p:nvSpPr>
              <p:spPr>
                <a:xfrm>
                  <a:off x="1038876" y="2771941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2" name="직사각형 260">
                  <a:extLst>
                    <a:ext uri="{FF2B5EF4-FFF2-40B4-BE49-F238E27FC236}">
                      <a16:creationId xmlns:a16="http://schemas.microsoft.com/office/drawing/2014/main" id="{45806BF2-6AED-2F36-7ED0-349627A3A474}"/>
                    </a:ext>
                  </a:extLst>
                </p:cNvPr>
                <p:cNvSpPr/>
                <p:nvPr/>
              </p:nvSpPr>
              <p:spPr>
                <a:xfrm>
                  <a:off x="1038876" y="1511103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7" name="직사각형 260">
                  <a:extLst>
                    <a:ext uri="{FF2B5EF4-FFF2-40B4-BE49-F238E27FC236}">
                      <a16:creationId xmlns:a16="http://schemas.microsoft.com/office/drawing/2014/main" id="{0CF93BB7-9A3B-82C2-3CE3-D9830A80F606}"/>
                    </a:ext>
                  </a:extLst>
                </p:cNvPr>
                <p:cNvSpPr/>
                <p:nvPr/>
              </p:nvSpPr>
              <p:spPr>
                <a:xfrm>
                  <a:off x="1038876" y="2015015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" name="직사각형 260">
                  <a:extLst>
                    <a:ext uri="{FF2B5EF4-FFF2-40B4-BE49-F238E27FC236}">
                      <a16:creationId xmlns:a16="http://schemas.microsoft.com/office/drawing/2014/main" id="{A47432EE-8E94-9362-3E67-B017F5451496}"/>
                    </a:ext>
                  </a:extLst>
                </p:cNvPr>
                <p:cNvSpPr/>
                <p:nvPr/>
              </p:nvSpPr>
              <p:spPr>
                <a:xfrm>
                  <a:off x="1038876" y="302389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49" name="직사각형 260">
                <a:extLst>
                  <a:ext uri="{FF2B5EF4-FFF2-40B4-BE49-F238E27FC236}">
                    <a16:creationId xmlns:a16="http://schemas.microsoft.com/office/drawing/2014/main" id="{09EB7E62-CAB2-1884-6B40-FEAD722EF086}"/>
                  </a:ext>
                </a:extLst>
              </p:cNvPr>
              <p:cNvSpPr/>
              <p:nvPr/>
            </p:nvSpPr>
            <p:spPr>
              <a:xfrm>
                <a:off x="1038876" y="1151104"/>
                <a:ext cx="10802547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68" name="그룹 267">
                <a:extLst>
                  <a:ext uri="{FF2B5EF4-FFF2-40B4-BE49-F238E27FC236}">
                    <a16:creationId xmlns:a16="http://schemas.microsoft.com/office/drawing/2014/main" id="{6A9558E4-79F7-3620-D944-CB6171AA8003}"/>
                  </a:ext>
                </a:extLst>
              </p:cNvPr>
              <p:cNvGrpSpPr/>
              <p:nvPr/>
            </p:nvGrpSpPr>
            <p:grpSpPr>
              <a:xfrm>
                <a:off x="1042166" y="1151106"/>
                <a:ext cx="10800375" cy="2124746"/>
                <a:chOff x="191712" y="5272617"/>
                <a:chExt cx="10800375" cy="1412002"/>
              </a:xfrm>
            </p:grpSpPr>
            <p:grpSp>
              <p:nvGrpSpPr>
                <p:cNvPr id="302" name="그룹 301">
                  <a:extLst>
                    <a:ext uri="{FF2B5EF4-FFF2-40B4-BE49-F238E27FC236}">
                      <a16:creationId xmlns:a16="http://schemas.microsoft.com/office/drawing/2014/main" id="{DCF2E748-9320-2D93-ADC2-7912A99AA061}"/>
                    </a:ext>
                  </a:extLst>
                </p:cNvPr>
                <p:cNvGrpSpPr/>
                <p:nvPr/>
              </p:nvGrpSpPr>
              <p:grpSpPr>
                <a:xfrm>
                  <a:off x="10416087" y="5272617"/>
                  <a:ext cx="576000" cy="1412002"/>
                  <a:chOff x="1914025" y="1061414"/>
                  <a:chExt cx="288000" cy="2091600"/>
                </a:xfrm>
              </p:grpSpPr>
              <p:cxnSp>
                <p:nvCxnSpPr>
                  <p:cNvPr id="389" name="직선 연결선 388">
                    <a:extLst>
                      <a:ext uri="{FF2B5EF4-FFF2-40B4-BE49-F238E27FC236}">
                        <a16:creationId xmlns:a16="http://schemas.microsoft.com/office/drawing/2014/main" id="{87B8D5D4-EC63-F82F-173D-26135B2F62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직선 연결선 389">
                    <a:extLst>
                      <a:ext uri="{FF2B5EF4-FFF2-40B4-BE49-F238E27FC236}">
                        <a16:creationId xmlns:a16="http://schemas.microsoft.com/office/drawing/2014/main" id="{1F3F89DF-1084-E64A-F192-0613D16D9A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직선 연결선 390">
                    <a:extLst>
                      <a:ext uri="{FF2B5EF4-FFF2-40B4-BE49-F238E27FC236}">
                        <a16:creationId xmlns:a16="http://schemas.microsoft.com/office/drawing/2014/main" id="{FC45177E-E33E-E9EB-CD5B-17CA9E078E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직선 연결선 391">
                    <a:extLst>
                      <a:ext uri="{FF2B5EF4-FFF2-40B4-BE49-F238E27FC236}">
                        <a16:creationId xmlns:a16="http://schemas.microsoft.com/office/drawing/2014/main" id="{58239E0F-1D97-6BA2-42E6-8D9D011FCF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직선 연결선 392">
                    <a:extLst>
                      <a:ext uri="{FF2B5EF4-FFF2-40B4-BE49-F238E27FC236}">
                        <a16:creationId xmlns:a16="http://schemas.microsoft.com/office/drawing/2014/main" id="{6A6AEDC5-5B92-158A-C75C-59C8097A9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3" name="직선 연결선 302">
                  <a:extLst>
                    <a:ext uri="{FF2B5EF4-FFF2-40B4-BE49-F238E27FC236}">
                      <a16:creationId xmlns:a16="http://schemas.microsoft.com/office/drawing/2014/main" id="{BCD655FF-4F1F-3D67-0FDF-B8EFFEE24E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 303">
                  <a:extLst>
                    <a:ext uri="{FF2B5EF4-FFF2-40B4-BE49-F238E27FC236}">
                      <a16:creationId xmlns:a16="http://schemas.microsoft.com/office/drawing/2014/main" id="{E9BBE2D4-6592-E80D-3CA7-E18057F355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088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직선 연결선 304">
                  <a:extLst>
                    <a:ext uri="{FF2B5EF4-FFF2-40B4-BE49-F238E27FC236}">
                      <a16:creationId xmlns:a16="http://schemas.microsoft.com/office/drawing/2014/main" id="{14A667D8-FBF8-3C40-B43C-48937D88D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직선 연결선 305">
                  <a:extLst>
                    <a:ext uri="{FF2B5EF4-FFF2-40B4-BE49-F238E27FC236}">
                      <a16:creationId xmlns:a16="http://schemas.microsoft.com/office/drawing/2014/main" id="{3AAF4298-8531-02AD-1CD0-144FF5710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직선 연결선 306">
                  <a:extLst>
                    <a:ext uri="{FF2B5EF4-FFF2-40B4-BE49-F238E27FC236}">
                      <a16:creationId xmlns:a16="http://schemas.microsoft.com/office/drawing/2014/main" id="{188AD552-BA50-A3EA-6C6B-9E605052C7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8" name="그룹 307">
                  <a:extLst>
                    <a:ext uri="{FF2B5EF4-FFF2-40B4-BE49-F238E27FC236}">
                      <a16:creationId xmlns:a16="http://schemas.microsoft.com/office/drawing/2014/main" id="{80A8E8AF-488E-4BB6-7783-BFE63D6DA1B4}"/>
                    </a:ext>
                  </a:extLst>
                </p:cNvPr>
                <p:cNvGrpSpPr/>
                <p:nvPr/>
              </p:nvGrpSpPr>
              <p:grpSpPr>
                <a:xfrm>
                  <a:off x="336088" y="5272617"/>
                  <a:ext cx="1152000" cy="1412002"/>
                  <a:chOff x="1200793" y="1061414"/>
                  <a:chExt cx="576000" cy="2091600"/>
                </a:xfrm>
              </p:grpSpPr>
              <p:cxnSp>
                <p:nvCxnSpPr>
                  <p:cNvPr id="380" name="직선 연결선 379">
                    <a:extLst>
                      <a:ext uri="{FF2B5EF4-FFF2-40B4-BE49-F238E27FC236}">
                        <a16:creationId xmlns:a16="http://schemas.microsoft.com/office/drawing/2014/main" id="{05524A87-7C40-2874-3896-80D6691A36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직선 연결선 380">
                    <a:extLst>
                      <a:ext uri="{FF2B5EF4-FFF2-40B4-BE49-F238E27FC236}">
                        <a16:creationId xmlns:a16="http://schemas.microsoft.com/office/drawing/2014/main" id="{EBA75F66-F155-5494-4611-E54D92D9C3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직선 연결선 381">
                    <a:extLst>
                      <a:ext uri="{FF2B5EF4-FFF2-40B4-BE49-F238E27FC236}">
                        <a16:creationId xmlns:a16="http://schemas.microsoft.com/office/drawing/2014/main" id="{C8C84670-2390-BC45-02DA-0B112FD4F7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직선 연결선 382">
                    <a:extLst>
                      <a:ext uri="{FF2B5EF4-FFF2-40B4-BE49-F238E27FC236}">
                        <a16:creationId xmlns:a16="http://schemas.microsoft.com/office/drawing/2014/main" id="{CB77B0AB-445B-09ED-78B6-A2BA5BA256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직선 연결선 383">
                    <a:extLst>
                      <a:ext uri="{FF2B5EF4-FFF2-40B4-BE49-F238E27FC236}">
                        <a16:creationId xmlns:a16="http://schemas.microsoft.com/office/drawing/2014/main" id="{410DFCE6-6AF4-E3A0-3E7F-4594C70C42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직선 연결선 384">
                    <a:extLst>
                      <a:ext uri="{FF2B5EF4-FFF2-40B4-BE49-F238E27FC236}">
                        <a16:creationId xmlns:a16="http://schemas.microsoft.com/office/drawing/2014/main" id="{73D81E5C-AE3E-6AC9-30DB-DE1FA450EE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6" name="직선 연결선 385">
                    <a:extLst>
                      <a:ext uri="{FF2B5EF4-FFF2-40B4-BE49-F238E27FC236}">
                        <a16:creationId xmlns:a16="http://schemas.microsoft.com/office/drawing/2014/main" id="{D7A26092-85A4-B32E-9DC1-41C9981C98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직선 연결선 386">
                    <a:extLst>
                      <a:ext uri="{FF2B5EF4-FFF2-40B4-BE49-F238E27FC236}">
                        <a16:creationId xmlns:a16="http://schemas.microsoft.com/office/drawing/2014/main" id="{FB614AE0-AFF0-84D9-27C2-A39BCE2367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직선 연결선 387">
                    <a:extLst>
                      <a:ext uri="{FF2B5EF4-FFF2-40B4-BE49-F238E27FC236}">
                        <a16:creationId xmlns:a16="http://schemas.microsoft.com/office/drawing/2014/main" id="{E3E16AA1-2A53-20ED-8349-7EB6766CD7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9" name="그룹 308">
                  <a:extLst>
                    <a:ext uri="{FF2B5EF4-FFF2-40B4-BE49-F238E27FC236}">
                      <a16:creationId xmlns:a16="http://schemas.microsoft.com/office/drawing/2014/main" id="{4484696B-92B1-069D-DD41-18EB50559D93}"/>
                    </a:ext>
                  </a:extLst>
                </p:cNvPr>
                <p:cNvGrpSpPr/>
                <p:nvPr/>
              </p:nvGrpSpPr>
              <p:grpSpPr>
                <a:xfrm>
                  <a:off x="177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71" name="직선 연결선 370">
                    <a:extLst>
                      <a:ext uri="{FF2B5EF4-FFF2-40B4-BE49-F238E27FC236}">
                        <a16:creationId xmlns:a16="http://schemas.microsoft.com/office/drawing/2014/main" id="{AC8E2469-4D82-DF9A-58FD-77482FE0DF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직선 연결선 371">
                    <a:extLst>
                      <a:ext uri="{FF2B5EF4-FFF2-40B4-BE49-F238E27FC236}">
                        <a16:creationId xmlns:a16="http://schemas.microsoft.com/office/drawing/2014/main" id="{297C9BCB-6845-F00E-A8BA-428EC9F983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직선 연결선 372">
                    <a:extLst>
                      <a:ext uri="{FF2B5EF4-FFF2-40B4-BE49-F238E27FC236}">
                        <a16:creationId xmlns:a16="http://schemas.microsoft.com/office/drawing/2014/main" id="{67BE5997-A7C1-6D7D-140E-C988BC59C8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직선 연결선 373">
                    <a:extLst>
                      <a:ext uri="{FF2B5EF4-FFF2-40B4-BE49-F238E27FC236}">
                        <a16:creationId xmlns:a16="http://schemas.microsoft.com/office/drawing/2014/main" id="{B77739FD-6EC6-E643-6DF8-A025C98C01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직선 연결선 374">
                    <a:extLst>
                      <a:ext uri="{FF2B5EF4-FFF2-40B4-BE49-F238E27FC236}">
                        <a16:creationId xmlns:a16="http://schemas.microsoft.com/office/drawing/2014/main" id="{5D208BDD-6AEE-B69C-3A83-ED695C831E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직선 연결선 375">
                    <a:extLst>
                      <a:ext uri="{FF2B5EF4-FFF2-40B4-BE49-F238E27FC236}">
                        <a16:creationId xmlns:a16="http://schemas.microsoft.com/office/drawing/2014/main" id="{29B959FD-DC13-758F-0E26-9E6ED7DD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직선 연결선 376">
                    <a:extLst>
                      <a:ext uri="{FF2B5EF4-FFF2-40B4-BE49-F238E27FC236}">
                        <a16:creationId xmlns:a16="http://schemas.microsoft.com/office/drawing/2014/main" id="{B1B8B2F5-730D-4F45-9B50-3CA9A1B4E9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8" name="직선 연결선 377">
                    <a:extLst>
                      <a:ext uri="{FF2B5EF4-FFF2-40B4-BE49-F238E27FC236}">
                        <a16:creationId xmlns:a16="http://schemas.microsoft.com/office/drawing/2014/main" id="{1171B351-3B78-8F37-40E3-6EA3AD885A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직선 연결선 378">
                    <a:extLst>
                      <a:ext uri="{FF2B5EF4-FFF2-40B4-BE49-F238E27FC236}">
                        <a16:creationId xmlns:a16="http://schemas.microsoft.com/office/drawing/2014/main" id="{2866BC23-52F0-1DDC-43B7-E3A401A6AF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0" name="그룹 309">
                  <a:extLst>
                    <a:ext uri="{FF2B5EF4-FFF2-40B4-BE49-F238E27FC236}">
                      <a16:creationId xmlns:a16="http://schemas.microsoft.com/office/drawing/2014/main" id="{66FCC7AA-BF2D-27F5-37BB-99A798F91B6B}"/>
                    </a:ext>
                  </a:extLst>
                </p:cNvPr>
                <p:cNvGrpSpPr/>
                <p:nvPr/>
              </p:nvGrpSpPr>
              <p:grpSpPr>
                <a:xfrm>
                  <a:off x="321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62" name="직선 연결선 361">
                    <a:extLst>
                      <a:ext uri="{FF2B5EF4-FFF2-40B4-BE49-F238E27FC236}">
                        <a16:creationId xmlns:a16="http://schemas.microsoft.com/office/drawing/2014/main" id="{1D5FD11D-F04E-8669-51AB-CC767AFA7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직선 연결선 362">
                    <a:extLst>
                      <a:ext uri="{FF2B5EF4-FFF2-40B4-BE49-F238E27FC236}">
                        <a16:creationId xmlns:a16="http://schemas.microsoft.com/office/drawing/2014/main" id="{04A5E455-E865-B4CE-EEA6-C71C1CDCD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직선 연결선 363">
                    <a:extLst>
                      <a:ext uri="{FF2B5EF4-FFF2-40B4-BE49-F238E27FC236}">
                        <a16:creationId xmlns:a16="http://schemas.microsoft.com/office/drawing/2014/main" id="{CE8B2F72-E4AA-46D9-FC2F-C17DF1C091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직선 연결선 364">
                    <a:extLst>
                      <a:ext uri="{FF2B5EF4-FFF2-40B4-BE49-F238E27FC236}">
                        <a16:creationId xmlns:a16="http://schemas.microsoft.com/office/drawing/2014/main" id="{5632BB42-9AB1-1939-A284-52E674BC26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직선 연결선 365">
                    <a:extLst>
                      <a:ext uri="{FF2B5EF4-FFF2-40B4-BE49-F238E27FC236}">
                        <a16:creationId xmlns:a16="http://schemas.microsoft.com/office/drawing/2014/main" id="{52F617F8-D816-2E08-BB2B-F34B311952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직선 연결선 366">
                    <a:extLst>
                      <a:ext uri="{FF2B5EF4-FFF2-40B4-BE49-F238E27FC236}">
                        <a16:creationId xmlns:a16="http://schemas.microsoft.com/office/drawing/2014/main" id="{5ABD32FF-AE0A-BFC4-2A54-3E68B6845F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직선 연결선 367">
                    <a:extLst>
                      <a:ext uri="{FF2B5EF4-FFF2-40B4-BE49-F238E27FC236}">
                        <a16:creationId xmlns:a16="http://schemas.microsoft.com/office/drawing/2014/main" id="{A420F736-84CA-D10D-359E-3652E6B20B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직선 연결선 368">
                    <a:extLst>
                      <a:ext uri="{FF2B5EF4-FFF2-40B4-BE49-F238E27FC236}">
                        <a16:creationId xmlns:a16="http://schemas.microsoft.com/office/drawing/2014/main" id="{F0C0B999-3D85-66EA-53A2-31C9DBAEC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직선 연결선 369">
                    <a:extLst>
                      <a:ext uri="{FF2B5EF4-FFF2-40B4-BE49-F238E27FC236}">
                        <a16:creationId xmlns:a16="http://schemas.microsoft.com/office/drawing/2014/main" id="{BC87665D-DBDE-CC2A-4272-697FC6D936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1" name="그룹 310">
                  <a:extLst>
                    <a:ext uri="{FF2B5EF4-FFF2-40B4-BE49-F238E27FC236}">
                      <a16:creationId xmlns:a16="http://schemas.microsoft.com/office/drawing/2014/main" id="{97D935B7-07BA-50E2-4F53-D093EBBABD30}"/>
                    </a:ext>
                  </a:extLst>
                </p:cNvPr>
                <p:cNvGrpSpPr/>
                <p:nvPr/>
              </p:nvGrpSpPr>
              <p:grpSpPr>
                <a:xfrm>
                  <a:off x="465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53" name="직선 연결선 352">
                    <a:extLst>
                      <a:ext uri="{FF2B5EF4-FFF2-40B4-BE49-F238E27FC236}">
                        <a16:creationId xmlns:a16="http://schemas.microsoft.com/office/drawing/2014/main" id="{3169C74E-9920-988E-C0D8-BF8594B003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직선 연결선 353">
                    <a:extLst>
                      <a:ext uri="{FF2B5EF4-FFF2-40B4-BE49-F238E27FC236}">
                        <a16:creationId xmlns:a16="http://schemas.microsoft.com/office/drawing/2014/main" id="{4DFF4332-889B-829A-2D32-CABF871F19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직선 연결선 354">
                    <a:extLst>
                      <a:ext uri="{FF2B5EF4-FFF2-40B4-BE49-F238E27FC236}">
                        <a16:creationId xmlns:a16="http://schemas.microsoft.com/office/drawing/2014/main" id="{DFE3E516-9701-003D-C2E3-4C7A49CE9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직선 연결선 355">
                    <a:extLst>
                      <a:ext uri="{FF2B5EF4-FFF2-40B4-BE49-F238E27FC236}">
                        <a16:creationId xmlns:a16="http://schemas.microsoft.com/office/drawing/2014/main" id="{811F3AF7-34F2-CDC6-94B2-40510A865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직선 연결선 356">
                    <a:extLst>
                      <a:ext uri="{FF2B5EF4-FFF2-40B4-BE49-F238E27FC236}">
                        <a16:creationId xmlns:a16="http://schemas.microsoft.com/office/drawing/2014/main" id="{FAC30EDA-263B-D60E-D498-D0BAD4575B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직선 연결선 357">
                    <a:extLst>
                      <a:ext uri="{FF2B5EF4-FFF2-40B4-BE49-F238E27FC236}">
                        <a16:creationId xmlns:a16="http://schemas.microsoft.com/office/drawing/2014/main" id="{AC1F30F9-0E0D-46F7-1F87-8E9B1C7E8C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직선 연결선 358">
                    <a:extLst>
                      <a:ext uri="{FF2B5EF4-FFF2-40B4-BE49-F238E27FC236}">
                        <a16:creationId xmlns:a16="http://schemas.microsoft.com/office/drawing/2014/main" id="{DF303D4C-F8A2-852F-9EAF-9B51917B4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직선 연결선 359">
                    <a:extLst>
                      <a:ext uri="{FF2B5EF4-FFF2-40B4-BE49-F238E27FC236}">
                        <a16:creationId xmlns:a16="http://schemas.microsoft.com/office/drawing/2014/main" id="{D43BBB3E-C632-A143-5574-94AC949B58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직선 연결선 360">
                    <a:extLst>
                      <a:ext uri="{FF2B5EF4-FFF2-40B4-BE49-F238E27FC236}">
                        <a16:creationId xmlns:a16="http://schemas.microsoft.com/office/drawing/2014/main" id="{3E28BA33-7657-2496-1946-2D9C28834E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5" name="그룹 314">
                  <a:extLst>
                    <a:ext uri="{FF2B5EF4-FFF2-40B4-BE49-F238E27FC236}">
                      <a16:creationId xmlns:a16="http://schemas.microsoft.com/office/drawing/2014/main" id="{884F2C53-CC6B-C082-64AB-4D7B336CCA51}"/>
                    </a:ext>
                  </a:extLst>
                </p:cNvPr>
                <p:cNvGrpSpPr/>
                <p:nvPr/>
              </p:nvGrpSpPr>
              <p:grpSpPr>
                <a:xfrm>
                  <a:off x="609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44" name="직선 연결선 343">
                    <a:extLst>
                      <a:ext uri="{FF2B5EF4-FFF2-40B4-BE49-F238E27FC236}">
                        <a16:creationId xmlns:a16="http://schemas.microsoft.com/office/drawing/2014/main" id="{E3DB293F-3E09-C524-9D83-EF3453380C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직선 연결선 344">
                    <a:extLst>
                      <a:ext uri="{FF2B5EF4-FFF2-40B4-BE49-F238E27FC236}">
                        <a16:creationId xmlns:a16="http://schemas.microsoft.com/office/drawing/2014/main" id="{CC849270-5BED-C252-CCD6-30C7082FF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직선 연결선 345">
                    <a:extLst>
                      <a:ext uri="{FF2B5EF4-FFF2-40B4-BE49-F238E27FC236}">
                        <a16:creationId xmlns:a16="http://schemas.microsoft.com/office/drawing/2014/main" id="{2F0FD513-9B6D-4F7D-B53F-2061E2455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직선 연결선 346">
                    <a:extLst>
                      <a:ext uri="{FF2B5EF4-FFF2-40B4-BE49-F238E27FC236}">
                        <a16:creationId xmlns:a16="http://schemas.microsoft.com/office/drawing/2014/main" id="{0D921A03-D9F2-B9C5-16B5-F7F8ACB093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직선 연결선 347">
                    <a:extLst>
                      <a:ext uri="{FF2B5EF4-FFF2-40B4-BE49-F238E27FC236}">
                        <a16:creationId xmlns:a16="http://schemas.microsoft.com/office/drawing/2014/main" id="{CDC0A6C0-8F55-1B10-6BDC-18B2D3C59F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직선 연결선 348">
                    <a:extLst>
                      <a:ext uri="{FF2B5EF4-FFF2-40B4-BE49-F238E27FC236}">
                        <a16:creationId xmlns:a16="http://schemas.microsoft.com/office/drawing/2014/main" id="{66C3FAE3-C88A-F5FB-EF7D-E794041B7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직선 연결선 349">
                    <a:extLst>
                      <a:ext uri="{FF2B5EF4-FFF2-40B4-BE49-F238E27FC236}">
                        <a16:creationId xmlns:a16="http://schemas.microsoft.com/office/drawing/2014/main" id="{8A442918-00F1-1E3F-AE01-0B8BBC5F81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직선 연결선 350">
                    <a:extLst>
                      <a:ext uri="{FF2B5EF4-FFF2-40B4-BE49-F238E27FC236}">
                        <a16:creationId xmlns:a16="http://schemas.microsoft.com/office/drawing/2014/main" id="{2FA0A78A-96CA-C187-883B-9132541FF7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직선 연결선 351">
                    <a:extLst>
                      <a:ext uri="{FF2B5EF4-FFF2-40B4-BE49-F238E27FC236}">
                        <a16:creationId xmlns:a16="http://schemas.microsoft.com/office/drawing/2014/main" id="{878E3FA9-7355-F6F3-A1AD-9DD9B7507F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6" name="그룹 315">
                  <a:extLst>
                    <a:ext uri="{FF2B5EF4-FFF2-40B4-BE49-F238E27FC236}">
                      <a16:creationId xmlns:a16="http://schemas.microsoft.com/office/drawing/2014/main" id="{ECBD4851-83F8-7A77-4F5C-7E11805D313F}"/>
                    </a:ext>
                  </a:extLst>
                </p:cNvPr>
                <p:cNvGrpSpPr/>
                <p:nvPr/>
              </p:nvGrpSpPr>
              <p:grpSpPr>
                <a:xfrm>
                  <a:off x="753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33" name="직선 연결선 332">
                    <a:extLst>
                      <a:ext uri="{FF2B5EF4-FFF2-40B4-BE49-F238E27FC236}">
                        <a16:creationId xmlns:a16="http://schemas.microsoft.com/office/drawing/2014/main" id="{7A1AE8C7-4D53-16EA-D8D1-81A51C7B20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직선 연결선 333">
                    <a:extLst>
                      <a:ext uri="{FF2B5EF4-FFF2-40B4-BE49-F238E27FC236}">
                        <a16:creationId xmlns:a16="http://schemas.microsoft.com/office/drawing/2014/main" id="{8F45824A-4017-E096-8A54-A46F205FF7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직선 연결선 334">
                    <a:extLst>
                      <a:ext uri="{FF2B5EF4-FFF2-40B4-BE49-F238E27FC236}">
                        <a16:creationId xmlns:a16="http://schemas.microsoft.com/office/drawing/2014/main" id="{5FECAB90-FB22-9BF7-DA78-A7F9580266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직선 연결선 335">
                    <a:extLst>
                      <a:ext uri="{FF2B5EF4-FFF2-40B4-BE49-F238E27FC236}">
                        <a16:creationId xmlns:a16="http://schemas.microsoft.com/office/drawing/2014/main" id="{CF02C732-F993-7A7F-02F2-40BDFB91B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직선 연결선 336">
                    <a:extLst>
                      <a:ext uri="{FF2B5EF4-FFF2-40B4-BE49-F238E27FC236}">
                        <a16:creationId xmlns:a16="http://schemas.microsoft.com/office/drawing/2014/main" id="{8815378C-C2D6-C291-D80F-95C8E6C95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직선 연결선 338">
                    <a:extLst>
                      <a:ext uri="{FF2B5EF4-FFF2-40B4-BE49-F238E27FC236}">
                        <a16:creationId xmlns:a16="http://schemas.microsoft.com/office/drawing/2014/main" id="{1E6461E3-A455-EEF8-32BB-D6ACBF4199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직선 연결선 340">
                    <a:extLst>
                      <a:ext uri="{FF2B5EF4-FFF2-40B4-BE49-F238E27FC236}">
                        <a16:creationId xmlns:a16="http://schemas.microsoft.com/office/drawing/2014/main" id="{D3089EBF-7A0A-376E-7476-77950ADFCD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직선 연결선 341">
                    <a:extLst>
                      <a:ext uri="{FF2B5EF4-FFF2-40B4-BE49-F238E27FC236}">
                        <a16:creationId xmlns:a16="http://schemas.microsoft.com/office/drawing/2014/main" id="{F17148AF-2940-4197-4E12-B32D4AFDE3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직선 연결선 342">
                    <a:extLst>
                      <a:ext uri="{FF2B5EF4-FFF2-40B4-BE49-F238E27FC236}">
                        <a16:creationId xmlns:a16="http://schemas.microsoft.com/office/drawing/2014/main" id="{10C0B5BE-3A22-B19F-4077-928F57771D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7" name="직선 연결선 316">
                  <a:extLst>
                    <a:ext uri="{FF2B5EF4-FFF2-40B4-BE49-F238E27FC236}">
                      <a16:creationId xmlns:a16="http://schemas.microsoft.com/office/drawing/2014/main" id="{7D25AB7F-AB33-DE7E-F749-93146130D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직선 연결선 317">
                  <a:extLst>
                    <a:ext uri="{FF2B5EF4-FFF2-40B4-BE49-F238E27FC236}">
                      <a16:creationId xmlns:a16="http://schemas.microsoft.com/office/drawing/2014/main" id="{36C9669E-B4A1-13C9-5F2D-85358F518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그룹 318">
                  <a:extLst>
                    <a:ext uri="{FF2B5EF4-FFF2-40B4-BE49-F238E27FC236}">
                      <a16:creationId xmlns:a16="http://schemas.microsoft.com/office/drawing/2014/main" id="{47FD13DD-24DF-280C-15A3-70F7CA0D5E49}"/>
                    </a:ext>
                  </a:extLst>
                </p:cNvPr>
                <p:cNvGrpSpPr/>
                <p:nvPr/>
              </p:nvGrpSpPr>
              <p:grpSpPr>
                <a:xfrm>
                  <a:off x="897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24" name="직선 연결선 323">
                    <a:extLst>
                      <a:ext uri="{FF2B5EF4-FFF2-40B4-BE49-F238E27FC236}">
                        <a16:creationId xmlns:a16="http://schemas.microsoft.com/office/drawing/2014/main" id="{A6180425-DC57-1D2C-63E3-A6F82C487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직선 연결선 324">
                    <a:extLst>
                      <a:ext uri="{FF2B5EF4-FFF2-40B4-BE49-F238E27FC236}">
                        <a16:creationId xmlns:a16="http://schemas.microsoft.com/office/drawing/2014/main" id="{88C1F88C-BD83-61FE-234A-89D7FE86B1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직선 연결선 325">
                    <a:extLst>
                      <a:ext uri="{FF2B5EF4-FFF2-40B4-BE49-F238E27FC236}">
                        <a16:creationId xmlns:a16="http://schemas.microsoft.com/office/drawing/2014/main" id="{2F4F8791-D19D-4E27-9DD8-1A40CE3D78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직선 연결선 326">
                    <a:extLst>
                      <a:ext uri="{FF2B5EF4-FFF2-40B4-BE49-F238E27FC236}">
                        <a16:creationId xmlns:a16="http://schemas.microsoft.com/office/drawing/2014/main" id="{B4914F98-1BC2-5339-9594-F4145FEE7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직선 연결선 327">
                    <a:extLst>
                      <a:ext uri="{FF2B5EF4-FFF2-40B4-BE49-F238E27FC236}">
                        <a16:creationId xmlns:a16="http://schemas.microsoft.com/office/drawing/2014/main" id="{83C571FE-48BD-08D3-D7E7-427FC7C4E1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직선 연결선 328">
                    <a:extLst>
                      <a:ext uri="{FF2B5EF4-FFF2-40B4-BE49-F238E27FC236}">
                        <a16:creationId xmlns:a16="http://schemas.microsoft.com/office/drawing/2014/main" id="{2B6481D9-7187-F69C-2674-439ADABE5B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직선 연결선 329">
                    <a:extLst>
                      <a:ext uri="{FF2B5EF4-FFF2-40B4-BE49-F238E27FC236}">
                        <a16:creationId xmlns:a16="http://schemas.microsoft.com/office/drawing/2014/main" id="{EFF9C27A-336C-8D46-EAA4-97309FF1DB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직선 연결선 330">
                    <a:extLst>
                      <a:ext uri="{FF2B5EF4-FFF2-40B4-BE49-F238E27FC236}">
                        <a16:creationId xmlns:a16="http://schemas.microsoft.com/office/drawing/2014/main" id="{1412AD35-8F12-96C0-8444-1C5652056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직선 연결선 331">
                    <a:extLst>
                      <a:ext uri="{FF2B5EF4-FFF2-40B4-BE49-F238E27FC236}">
                        <a16:creationId xmlns:a16="http://schemas.microsoft.com/office/drawing/2014/main" id="{DD78FFD8-D8FD-0AD4-FBEC-89A544F3E8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직선 연결선 319">
                  <a:extLst>
                    <a:ext uri="{FF2B5EF4-FFF2-40B4-BE49-F238E27FC236}">
                      <a16:creationId xmlns:a16="http://schemas.microsoft.com/office/drawing/2014/main" id="{8E2F9D1F-16EC-A441-4002-051874CAE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712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7C0422AE-1B5A-7075-1C2C-F878AB624D7D}"/>
                  </a:ext>
                </a:extLst>
              </p:cNvPr>
              <p:cNvGrpSpPr/>
              <p:nvPr/>
            </p:nvGrpSpPr>
            <p:grpSpPr>
              <a:xfrm>
                <a:off x="601341" y="955720"/>
                <a:ext cx="11308151" cy="202769"/>
                <a:chOff x="601341" y="1109479"/>
                <a:chExt cx="11308151" cy="202769"/>
              </a:xfrm>
            </p:grpSpPr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1ADDF66D-6972-07A2-BBD5-A2996CD410A2}"/>
                    </a:ext>
                  </a:extLst>
                </p:cNvPr>
                <p:cNvSpPr txBox="1"/>
                <p:nvPr/>
              </p:nvSpPr>
              <p:spPr>
                <a:xfrm>
                  <a:off x="601341" y="1140393"/>
                  <a:ext cx="318480" cy="123111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frame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7D8CE66-B5C8-FB46-D491-F72800B7B9AF}"/>
                    </a:ext>
                  </a:extLst>
                </p:cNvPr>
                <p:cNvSpPr txBox="1"/>
                <p:nvPr/>
              </p:nvSpPr>
              <p:spPr>
                <a:xfrm>
                  <a:off x="242335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10</a:t>
                  </a: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AD1BBA0-0CE5-8730-B982-EC5D5764866A}"/>
                    </a:ext>
                  </a:extLst>
                </p:cNvPr>
                <p:cNvSpPr txBox="1"/>
                <p:nvPr/>
              </p:nvSpPr>
              <p:spPr>
                <a:xfrm>
                  <a:off x="11774840" y="1109479"/>
                  <a:ext cx="134652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b="1" dirty="0">
                      <a:effectLst/>
                    </a:rPr>
                    <a:t>75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D2CC128-5063-DC04-7FAA-595F63330E28}"/>
                    </a:ext>
                  </a:extLst>
                </p:cNvPr>
                <p:cNvSpPr txBox="1"/>
                <p:nvPr/>
              </p:nvSpPr>
              <p:spPr>
                <a:xfrm>
                  <a:off x="386335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20</a:t>
                  </a:r>
                </a:p>
              </p:txBody>
            </p:sp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9C7391DB-AF53-BA0C-A078-422DCF856C3E}"/>
                    </a:ext>
                  </a:extLst>
                </p:cNvPr>
                <p:cNvSpPr txBox="1"/>
                <p:nvPr/>
              </p:nvSpPr>
              <p:spPr>
                <a:xfrm>
                  <a:off x="529842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30</a:t>
                  </a: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033AB278-2456-86FE-0877-A0551FD2DD3E}"/>
                    </a:ext>
                  </a:extLst>
                </p:cNvPr>
                <p:cNvSpPr txBox="1"/>
                <p:nvPr/>
              </p:nvSpPr>
              <p:spPr>
                <a:xfrm>
                  <a:off x="674581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40</a:t>
                  </a:r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08E7390F-7CA7-2997-2731-A76C761B1065}"/>
                    </a:ext>
                  </a:extLst>
                </p:cNvPr>
                <p:cNvSpPr txBox="1"/>
                <p:nvPr/>
              </p:nvSpPr>
              <p:spPr>
                <a:xfrm>
                  <a:off x="818581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50</a:t>
                  </a: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F8E71C7E-45F3-BC47-49D0-3C26CC641AD0}"/>
                    </a:ext>
                  </a:extLst>
                </p:cNvPr>
                <p:cNvSpPr txBox="1"/>
                <p:nvPr/>
              </p:nvSpPr>
              <p:spPr>
                <a:xfrm>
                  <a:off x="961707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60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E15EA0BE-565B-1BE6-62EE-E1449D9C636C}"/>
                    </a:ext>
                  </a:extLst>
                </p:cNvPr>
                <p:cNvSpPr txBox="1"/>
                <p:nvPr/>
              </p:nvSpPr>
              <p:spPr>
                <a:xfrm>
                  <a:off x="11065673" y="1152367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70</a:t>
                  </a:r>
                </a:p>
              </p:txBody>
            </p: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3445BC5B-3D08-3F77-85A8-0C3290C6688B}"/>
                    </a:ext>
                  </a:extLst>
                </p:cNvPr>
                <p:cNvSpPr txBox="1"/>
                <p:nvPr/>
              </p:nvSpPr>
              <p:spPr>
                <a:xfrm>
                  <a:off x="1006503" y="1121171"/>
                  <a:ext cx="6412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0</a:t>
                  </a:r>
                </a:p>
              </p:txBody>
            </p:sp>
            <p:sp>
              <p:nvSpPr>
                <p:cNvPr id="1146" name="TextBox 1145">
                  <a:extLst>
                    <a:ext uri="{FF2B5EF4-FFF2-40B4-BE49-F238E27FC236}">
                      <a16:creationId xmlns:a16="http://schemas.microsoft.com/office/drawing/2014/main" id="{0F765F3E-E7C4-9BB6-D861-9DE7BD33DA25}"/>
                    </a:ext>
                  </a:extLst>
                </p:cNvPr>
                <p:cNvSpPr txBox="1"/>
                <p:nvPr/>
              </p:nvSpPr>
              <p:spPr>
                <a:xfrm>
                  <a:off x="7472985" y="1204526"/>
                  <a:ext cx="99386" cy="10772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7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45</a:t>
                  </a:r>
                </a:p>
              </p:txBody>
            </p:sp>
          </p:grpSp>
          <p:grpSp>
            <p:nvGrpSpPr>
              <p:cNvPr id="1162" name="그룹 1161">
                <a:extLst>
                  <a:ext uri="{FF2B5EF4-FFF2-40B4-BE49-F238E27FC236}">
                    <a16:creationId xmlns:a16="http://schemas.microsoft.com/office/drawing/2014/main" id="{8C9EFCAA-47BF-FF27-B8C2-EF4D70730E36}"/>
                  </a:ext>
                </a:extLst>
              </p:cNvPr>
              <p:cNvGrpSpPr/>
              <p:nvPr/>
            </p:nvGrpSpPr>
            <p:grpSpPr>
              <a:xfrm>
                <a:off x="211243" y="2024430"/>
                <a:ext cx="11630552" cy="485171"/>
                <a:chOff x="211243" y="2178189"/>
                <a:chExt cx="11630552" cy="485171"/>
              </a:xfrm>
            </p:grpSpPr>
            <p:sp>
              <p:nvSpPr>
                <p:cNvPr id="286" name="직사각형 310">
                  <a:extLst>
                    <a:ext uri="{FF2B5EF4-FFF2-40B4-BE49-F238E27FC236}">
                      <a16:creationId xmlns:a16="http://schemas.microsoft.com/office/drawing/2014/main" id="{04E30BFA-FA38-CB89-CB72-C3A1EFEA3F76}"/>
                    </a:ext>
                  </a:extLst>
                </p:cNvPr>
                <p:cNvSpPr/>
                <p:nvPr/>
              </p:nvSpPr>
              <p:spPr>
                <a:xfrm>
                  <a:off x="5361795" y="2185572"/>
                  <a:ext cx="216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용 낙하 후 충격파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7" name="직사각형 310">
                  <a:extLst>
                    <a:ext uri="{FF2B5EF4-FFF2-40B4-BE49-F238E27FC236}">
                      <a16:creationId xmlns:a16="http://schemas.microsoft.com/office/drawing/2014/main" id="{A3A69C7E-4C05-293D-2A71-412C18944CED}"/>
                    </a:ext>
                  </a:extLst>
                </p:cNvPr>
                <p:cNvSpPr/>
                <p:nvPr/>
              </p:nvSpPr>
              <p:spPr>
                <a:xfrm>
                  <a:off x="7521795" y="2185572"/>
                  <a:ext cx="432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잔여 이펙트 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 균열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117" name="그룹 1116">
                  <a:extLst>
                    <a:ext uri="{FF2B5EF4-FFF2-40B4-BE49-F238E27FC236}">
                      <a16:creationId xmlns:a16="http://schemas.microsoft.com/office/drawing/2014/main" id="{32981935-9CBB-E1E3-0313-D6690E1FECD4}"/>
                    </a:ext>
                  </a:extLst>
                </p:cNvPr>
                <p:cNvGrpSpPr/>
                <p:nvPr/>
              </p:nvGrpSpPr>
              <p:grpSpPr>
                <a:xfrm>
                  <a:off x="1042166" y="2185616"/>
                  <a:ext cx="4319629" cy="470316"/>
                  <a:chOff x="1042166" y="2185572"/>
                  <a:chExt cx="4319629" cy="470316"/>
                </a:xfrm>
              </p:grpSpPr>
              <p:sp>
                <p:nvSpPr>
                  <p:cNvPr id="285" name="직사각형 310">
                    <a:extLst>
                      <a:ext uri="{FF2B5EF4-FFF2-40B4-BE49-F238E27FC236}">
                        <a16:creationId xmlns:a16="http://schemas.microsoft.com/office/drawing/2014/main" id="{28B113D4-8605-DC6D-5606-C1662FA52968}"/>
                      </a:ext>
                    </a:extLst>
                  </p:cNvPr>
                  <p:cNvSpPr/>
                  <p:nvPr/>
                </p:nvSpPr>
                <p:spPr>
                  <a:xfrm>
                    <a:off x="1042166" y="2185572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1-1]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20" name="직사각형 310">
                    <a:extLst>
                      <a:ext uri="{FF2B5EF4-FFF2-40B4-BE49-F238E27FC236}">
                        <a16:creationId xmlns:a16="http://schemas.microsoft.com/office/drawing/2014/main" id="{ED2BD857-F21F-C9ED-2AD2-F173B52A0126}"/>
                      </a:ext>
                    </a:extLst>
                  </p:cNvPr>
                  <p:cNvSpPr/>
                  <p:nvPr/>
                </p:nvSpPr>
                <p:spPr>
                  <a:xfrm>
                    <a:off x="1042166" y="2437527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클래스 마크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1156" name="그룹 1155">
                  <a:extLst>
                    <a:ext uri="{FF2B5EF4-FFF2-40B4-BE49-F238E27FC236}">
                      <a16:creationId xmlns:a16="http://schemas.microsoft.com/office/drawing/2014/main" id="{DC79A17A-5454-2CC2-0611-A9EFFCBF574D}"/>
                    </a:ext>
                  </a:extLst>
                </p:cNvPr>
                <p:cNvGrpSpPr/>
                <p:nvPr/>
              </p:nvGrpSpPr>
              <p:grpSpPr>
                <a:xfrm>
                  <a:off x="211243" y="2178189"/>
                  <a:ext cx="807731" cy="485171"/>
                  <a:chOff x="211243" y="2178189"/>
                  <a:chExt cx="807731" cy="485171"/>
                </a:xfrm>
              </p:grpSpPr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A778B1E1-EDF7-5418-3C2D-C26241B3C688}"/>
                      </a:ext>
                    </a:extLst>
                  </p:cNvPr>
                  <p:cNvSpPr/>
                  <p:nvPr/>
                </p:nvSpPr>
                <p:spPr>
                  <a:xfrm>
                    <a:off x="211614" y="2178189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944424B9-6B68-0722-007E-63EFA137ECE9}"/>
                      </a:ext>
                    </a:extLst>
                  </p:cNvPr>
                  <p:cNvSpPr txBox="1"/>
                  <p:nvPr/>
                </p:nvSpPr>
                <p:spPr>
                  <a:xfrm>
                    <a:off x="211243" y="2351527"/>
                    <a:ext cx="39009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900" b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160" name="그룹 1159">
                <a:extLst>
                  <a:ext uri="{FF2B5EF4-FFF2-40B4-BE49-F238E27FC236}">
                    <a16:creationId xmlns:a16="http://schemas.microsoft.com/office/drawing/2014/main" id="{D9D42B37-98D8-8D0A-2F19-0698797449BB}"/>
                  </a:ext>
                </a:extLst>
              </p:cNvPr>
              <p:cNvGrpSpPr/>
              <p:nvPr/>
            </p:nvGrpSpPr>
            <p:grpSpPr>
              <a:xfrm>
                <a:off x="211614" y="1527901"/>
                <a:ext cx="8749434" cy="485171"/>
                <a:chOff x="211614" y="1681660"/>
                <a:chExt cx="8749434" cy="485171"/>
              </a:xfrm>
            </p:grpSpPr>
            <p:sp>
              <p:nvSpPr>
                <p:cNvPr id="282" name="직사각형 310">
                  <a:extLst>
                    <a:ext uri="{FF2B5EF4-FFF2-40B4-BE49-F238E27FC236}">
                      <a16:creationId xmlns:a16="http://schemas.microsoft.com/office/drawing/2014/main" id="{A0884A9C-5C4E-F488-C580-6D87281324AC}"/>
                    </a:ext>
                  </a:extLst>
                </p:cNvPr>
                <p:cNvSpPr/>
                <p:nvPr/>
              </p:nvSpPr>
              <p:spPr>
                <a:xfrm>
                  <a:off x="1042166" y="1682840"/>
                  <a:ext cx="4319629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3" name="직사각형 310">
                  <a:extLst>
                    <a:ext uri="{FF2B5EF4-FFF2-40B4-BE49-F238E27FC236}">
                      <a16:creationId xmlns:a16="http://schemas.microsoft.com/office/drawing/2014/main" id="{885D384D-A426-53AA-4A9E-3AEFBE36E21E}"/>
                    </a:ext>
                  </a:extLst>
                </p:cNvPr>
                <p:cNvSpPr/>
                <p:nvPr/>
              </p:nvSpPr>
              <p:spPr>
                <a:xfrm>
                  <a:off x="5361795" y="1682840"/>
                  <a:ext cx="2160000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내려 찍기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4" name="직사각형 310">
                  <a:extLst>
                    <a:ext uri="{FF2B5EF4-FFF2-40B4-BE49-F238E27FC236}">
                      <a16:creationId xmlns:a16="http://schemas.microsoft.com/office/drawing/2014/main" id="{567DABBB-8D90-D2AE-9B0E-FBE10F1FE5FE}"/>
                    </a:ext>
                  </a:extLst>
                </p:cNvPr>
                <p:cNvSpPr/>
                <p:nvPr/>
              </p:nvSpPr>
              <p:spPr>
                <a:xfrm>
                  <a:off x="7521795" y="1718840"/>
                  <a:ext cx="1439253" cy="144000"/>
                </a:xfrm>
                <a:prstGeom prst="rect">
                  <a:avLst/>
                </a:prstGeom>
                <a:solidFill>
                  <a:srgbClr val="FAFCBC"/>
                </a:solidFill>
                <a:ln w="12700">
                  <a:solidFill>
                    <a:srgbClr val="FAFCB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Autofit/>
                </a:bodyPr>
                <a:lstStyle/>
                <a:p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전투 </a:t>
                  </a:r>
                  <a:r>
                    <a:rPr lang="en-US" altLang="ko-KR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</a:t>
                  </a:r>
                </a:p>
              </p:txBody>
            </p:sp>
            <p:sp>
              <p:nvSpPr>
                <p:cNvPr id="289" name="직사각형 310">
                  <a:extLst>
                    <a:ext uri="{FF2B5EF4-FFF2-40B4-BE49-F238E27FC236}">
                      <a16:creationId xmlns:a16="http://schemas.microsoft.com/office/drawing/2014/main" id="{DD2C4940-1751-850B-687B-04AD46126A82}"/>
                    </a:ext>
                  </a:extLst>
                </p:cNvPr>
                <p:cNvSpPr/>
                <p:nvPr/>
              </p:nvSpPr>
              <p:spPr>
                <a:xfrm>
                  <a:off x="1042166" y="1957902"/>
                  <a:ext cx="2160752" cy="16979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스킬 시전 캔슬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91" name="직사각형 310">
                  <a:extLst>
                    <a:ext uri="{FF2B5EF4-FFF2-40B4-BE49-F238E27FC236}">
                      <a16:creationId xmlns:a16="http://schemas.microsoft.com/office/drawing/2014/main" id="{F39EF3B8-0D9D-C8E1-C4B0-32951688DD65}"/>
                    </a:ext>
                  </a:extLst>
                </p:cNvPr>
                <p:cNvSpPr/>
                <p:nvPr/>
              </p:nvSpPr>
              <p:spPr>
                <a:xfrm>
                  <a:off x="7521795" y="1958813"/>
                  <a:ext cx="1439252" cy="16797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</a:t>
                  </a:r>
                </a:p>
              </p:txBody>
            </p:sp>
            <p:grpSp>
              <p:nvGrpSpPr>
                <p:cNvPr id="1155" name="그룹 1154">
                  <a:extLst>
                    <a:ext uri="{FF2B5EF4-FFF2-40B4-BE49-F238E27FC236}">
                      <a16:creationId xmlns:a16="http://schemas.microsoft.com/office/drawing/2014/main" id="{7CBED255-6C36-65AB-E9F0-DEE0755F6A8A}"/>
                    </a:ext>
                  </a:extLst>
                </p:cNvPr>
                <p:cNvGrpSpPr/>
                <p:nvPr/>
              </p:nvGrpSpPr>
              <p:grpSpPr>
                <a:xfrm>
                  <a:off x="211614" y="1681660"/>
                  <a:ext cx="807360" cy="485171"/>
                  <a:chOff x="211614" y="1681660"/>
                  <a:chExt cx="807360" cy="485171"/>
                </a:xfrm>
              </p:grpSpPr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76FDDD70-AC6A-F3B1-EA44-5B46D857383B}"/>
                      </a:ext>
                    </a:extLst>
                  </p:cNvPr>
                  <p:cNvSpPr/>
                  <p:nvPr/>
                </p:nvSpPr>
                <p:spPr>
                  <a:xfrm>
                    <a:off x="211614" y="1681660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6" name="TextBox 395">
                    <a:extLst>
                      <a:ext uri="{FF2B5EF4-FFF2-40B4-BE49-F238E27FC236}">
                        <a16:creationId xmlns:a16="http://schemas.microsoft.com/office/drawing/2014/main" id="{D09721DC-9EA2-42C8-DB56-1194494493C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721591"/>
                    <a:ext cx="284300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endParaRPr lang="en-US" altLang="ko-KR" sz="900" b="1" dirty="0">
                      <a:solidFill>
                        <a:srgbClr val="F9FBAF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97" name="TextBox 396">
                    <a:extLst>
                      <a:ext uri="{FF2B5EF4-FFF2-40B4-BE49-F238E27FC236}">
                        <a16:creationId xmlns:a16="http://schemas.microsoft.com/office/drawing/2014/main" id="{6056C9E6-145F-B13E-3244-CBEC46F8C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981411"/>
                    <a:ext cx="685050" cy="107722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캔슬 가능 지점</a:t>
                    </a:r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</p:grpSp>
          <p:grpSp>
            <p:nvGrpSpPr>
              <p:cNvPr id="1163" name="그룹 1162">
                <a:extLst>
                  <a:ext uri="{FF2B5EF4-FFF2-40B4-BE49-F238E27FC236}">
                    <a16:creationId xmlns:a16="http://schemas.microsoft.com/office/drawing/2014/main" id="{146DC771-F6D9-5190-BBC2-5686A840B7FC}"/>
                  </a:ext>
                </a:extLst>
              </p:cNvPr>
              <p:cNvGrpSpPr/>
              <p:nvPr/>
            </p:nvGrpSpPr>
            <p:grpSpPr>
              <a:xfrm>
                <a:off x="211614" y="2524194"/>
                <a:ext cx="6727490" cy="242905"/>
                <a:chOff x="211614" y="2677953"/>
                <a:chExt cx="6727490" cy="242905"/>
              </a:xfrm>
            </p:grpSpPr>
            <p:grpSp>
              <p:nvGrpSpPr>
                <p:cNvPr id="1157" name="그룹 1156">
                  <a:extLst>
                    <a:ext uri="{FF2B5EF4-FFF2-40B4-BE49-F238E27FC236}">
                      <a16:creationId xmlns:a16="http://schemas.microsoft.com/office/drawing/2014/main" id="{7EE23885-93D1-9755-393B-8CA1304A917D}"/>
                    </a:ext>
                  </a:extLst>
                </p:cNvPr>
                <p:cNvGrpSpPr/>
                <p:nvPr/>
              </p:nvGrpSpPr>
              <p:grpSpPr>
                <a:xfrm>
                  <a:off x="211614" y="2682797"/>
                  <a:ext cx="807360" cy="233216"/>
                  <a:chOff x="211614" y="2682797"/>
                  <a:chExt cx="807360" cy="233216"/>
                </a:xfrm>
              </p:grpSpPr>
              <p:sp>
                <p:nvSpPr>
                  <p:cNvPr id="399" name="사각형: 둥근 모서리 398">
                    <a:extLst>
                      <a:ext uri="{FF2B5EF4-FFF2-40B4-BE49-F238E27FC236}">
                        <a16:creationId xmlns:a16="http://schemas.microsoft.com/office/drawing/2014/main" id="{CF9DBA82-625F-0A04-AE53-C51E5B002EAA}"/>
                      </a:ext>
                    </a:extLst>
                  </p:cNvPr>
                  <p:cNvSpPr/>
                  <p:nvPr/>
                </p:nvSpPr>
                <p:spPr>
                  <a:xfrm>
                    <a:off x="211614" y="2682797"/>
                    <a:ext cx="807360" cy="233216"/>
                  </a:xfrm>
                  <a:prstGeom prst="roundRect">
                    <a:avLst/>
                  </a:pr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" name="TextBox 263">
                    <a:extLst>
                      <a:ext uri="{FF2B5EF4-FFF2-40B4-BE49-F238E27FC236}">
                        <a16:creationId xmlns:a16="http://schemas.microsoft.com/office/drawing/2014/main" id="{FD81E0F1-C0C5-96D2-7528-093273720A12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2730156"/>
                    <a:ext cx="527956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지점</a:t>
                    </a:r>
                    <a:endParaRPr lang="en-US" altLang="ko-KR" sz="900" b="1" dirty="0">
                      <a:solidFill>
                        <a:srgbClr val="FF9999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449" name="폭발: 8pt 448">
                  <a:extLst>
                    <a:ext uri="{FF2B5EF4-FFF2-40B4-BE49-F238E27FC236}">
                      <a16:creationId xmlns:a16="http://schemas.microsoft.com/office/drawing/2014/main" id="{908D7AC5-10E5-A3A4-8003-245049904A89}"/>
                    </a:ext>
                  </a:extLst>
                </p:cNvPr>
                <p:cNvSpPr/>
                <p:nvPr/>
              </p:nvSpPr>
              <p:spPr>
                <a:xfrm>
                  <a:off x="6664650" y="2677953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58" name="그룹 1157">
                <a:extLst>
                  <a:ext uri="{FF2B5EF4-FFF2-40B4-BE49-F238E27FC236}">
                    <a16:creationId xmlns:a16="http://schemas.microsoft.com/office/drawing/2014/main" id="{7994EAC8-8E4C-2708-685A-69EB69CB055E}"/>
                  </a:ext>
                </a:extLst>
              </p:cNvPr>
              <p:cNvGrpSpPr/>
              <p:nvPr/>
            </p:nvGrpSpPr>
            <p:grpSpPr>
              <a:xfrm>
                <a:off x="211614" y="2780252"/>
                <a:ext cx="807360" cy="233216"/>
                <a:chOff x="211614" y="2934011"/>
                <a:chExt cx="807360" cy="233216"/>
              </a:xfrm>
            </p:grpSpPr>
            <p:sp>
              <p:nvSpPr>
                <p:cNvPr id="1143" name="사각형: 둥근 모서리 1142">
                  <a:extLst>
                    <a:ext uri="{FF2B5EF4-FFF2-40B4-BE49-F238E27FC236}">
                      <a16:creationId xmlns:a16="http://schemas.microsoft.com/office/drawing/2014/main" id="{AC347603-19C0-A409-8E39-27B4AC5EB5F5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4" name="TextBox 1143">
                  <a:extLst>
                    <a:ext uri="{FF2B5EF4-FFF2-40B4-BE49-F238E27FC236}">
                      <a16:creationId xmlns:a16="http://schemas.microsoft.com/office/drawing/2014/main" id="{D6DC5F3C-BA51-BA75-F667-24AAB1D40900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527956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슈퍼 </a:t>
                  </a:r>
                  <a:r>
                    <a:rPr lang="ko-KR" altLang="en-US" sz="900" b="1" dirty="0" err="1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아머</a:t>
                  </a:r>
                  <a:endParaRPr lang="en-US" altLang="ko-KR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327B8A35-95ED-1120-982A-C541D5B6C35B}"/>
                  </a:ext>
                </a:extLst>
              </p:cNvPr>
              <p:cNvGrpSpPr/>
              <p:nvPr/>
            </p:nvGrpSpPr>
            <p:grpSpPr>
              <a:xfrm>
                <a:off x="211614" y="3032207"/>
                <a:ext cx="807360" cy="233216"/>
                <a:chOff x="211614" y="2934011"/>
                <a:chExt cx="807360" cy="233216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B3064E3A-45D9-1FC9-EE84-618BE80BE859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653E3D8-90FF-7094-B19A-4FD7947B4D1B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646578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DAF6D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/</a:t>
                  </a:r>
                  <a:r>
                    <a:rPr lang="ko-KR" altLang="en-US" sz="900" b="1" dirty="0" err="1">
                      <a:solidFill>
                        <a:srgbClr val="00B05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endParaRPr lang="en-US" altLang="ko-KR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1" name="그룹 1160">
                <a:extLst>
                  <a:ext uri="{FF2B5EF4-FFF2-40B4-BE49-F238E27FC236}">
                    <a16:creationId xmlns:a16="http://schemas.microsoft.com/office/drawing/2014/main" id="{CB24E39F-C0C3-D703-5542-3C94D0EAD390}"/>
                  </a:ext>
                </a:extLst>
              </p:cNvPr>
              <p:cNvGrpSpPr/>
              <p:nvPr/>
            </p:nvGrpSpPr>
            <p:grpSpPr>
              <a:xfrm>
                <a:off x="1042166" y="1187104"/>
                <a:ext cx="10799629" cy="288000"/>
                <a:chOff x="1042166" y="1340863"/>
                <a:chExt cx="10799629" cy="288000"/>
              </a:xfrm>
            </p:grpSpPr>
            <p:sp>
              <p:nvSpPr>
                <p:cNvPr id="279" name="직사각형 310">
                  <a:extLst>
                    <a:ext uri="{FF2B5EF4-FFF2-40B4-BE49-F238E27FC236}">
                      <a16:creationId xmlns:a16="http://schemas.microsoft.com/office/drawing/2014/main" id="{9DD2D1DB-7198-7AE6-7EED-007B64D385C0}"/>
                    </a:ext>
                  </a:extLst>
                </p:cNvPr>
                <p:cNvSpPr/>
                <p:nvPr/>
              </p:nvSpPr>
              <p:spPr>
                <a:xfrm>
                  <a:off x="1042166" y="1340863"/>
                  <a:ext cx="4319629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0" name="직사각형 310">
                  <a:extLst>
                    <a:ext uri="{FF2B5EF4-FFF2-40B4-BE49-F238E27FC236}">
                      <a16:creationId xmlns:a16="http://schemas.microsoft.com/office/drawing/2014/main" id="{AE59E30F-70F5-45E1-664B-A6A691635F4D}"/>
                    </a:ext>
                  </a:extLst>
                </p:cNvPr>
                <p:cNvSpPr/>
                <p:nvPr/>
              </p:nvSpPr>
              <p:spPr>
                <a:xfrm>
                  <a:off x="5361795" y="1340863"/>
                  <a:ext cx="216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(0.5s)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1" name="직사각형 310">
                  <a:extLst>
                    <a:ext uri="{FF2B5EF4-FFF2-40B4-BE49-F238E27FC236}">
                      <a16:creationId xmlns:a16="http://schemas.microsoft.com/office/drawing/2014/main" id="{BC93DC22-7E82-ECCB-C0F7-4B720882F958}"/>
                    </a:ext>
                  </a:extLst>
                </p:cNvPr>
                <p:cNvSpPr/>
                <p:nvPr/>
              </p:nvSpPr>
              <p:spPr>
                <a:xfrm>
                  <a:off x="7521795" y="1340863"/>
                  <a:ext cx="432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FA0ACD2E-2A4E-B25A-B526-66AC2890B89C}"/>
                  </a:ext>
                </a:extLst>
              </p:cNvPr>
              <p:cNvSpPr/>
              <p:nvPr/>
            </p:nvSpPr>
            <p:spPr>
              <a:xfrm>
                <a:off x="1042166" y="1151106"/>
                <a:ext cx="10799257" cy="2124746"/>
              </a:xfrm>
              <a:prstGeom prst="rect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24" name="그룹 1123">
                <a:extLst>
                  <a:ext uri="{FF2B5EF4-FFF2-40B4-BE49-F238E27FC236}">
                    <a16:creationId xmlns:a16="http://schemas.microsoft.com/office/drawing/2014/main" id="{E264B386-41C5-0F0F-94FD-E428D89FF77C}"/>
                  </a:ext>
                </a:extLst>
              </p:cNvPr>
              <p:cNvGrpSpPr/>
              <p:nvPr/>
            </p:nvGrpSpPr>
            <p:grpSpPr>
              <a:xfrm>
                <a:off x="988660" y="3062448"/>
                <a:ext cx="1900933" cy="174851"/>
                <a:chOff x="1061050" y="2970814"/>
                <a:chExt cx="1900933" cy="174851"/>
              </a:xfrm>
            </p:grpSpPr>
            <p:sp>
              <p:nvSpPr>
                <p:cNvPr id="580" name="직사각형 310">
                  <a:extLst>
                    <a:ext uri="{FF2B5EF4-FFF2-40B4-BE49-F238E27FC236}">
                      <a16:creationId xmlns:a16="http://schemas.microsoft.com/office/drawing/2014/main" id="{81EDC28B-DCE0-449A-7D42-25120900EF60}"/>
                    </a:ext>
                  </a:extLst>
                </p:cNvPr>
                <p:cNvSpPr/>
                <p:nvPr/>
              </p:nvSpPr>
              <p:spPr>
                <a:xfrm>
                  <a:off x="1113670" y="2970814"/>
                  <a:ext cx="1848313" cy="174851"/>
                </a:xfrm>
                <a:prstGeom prst="rect">
                  <a:avLst/>
                </a:prstGeom>
                <a:solidFill>
                  <a:srgbClr val="DAF6DD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치명타 적중률 증가 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(6</a:t>
                  </a:r>
                  <a:r>
                    <a:rPr lang="ko-KR" altLang="en-US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초 지속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 </a:t>
                  </a:r>
                </a:p>
              </p:txBody>
            </p:sp>
            <p:sp>
              <p:nvSpPr>
                <p:cNvPr id="298" name="다이아몬드 297">
                  <a:extLst>
                    <a:ext uri="{FF2B5EF4-FFF2-40B4-BE49-F238E27FC236}">
                      <a16:creationId xmlns:a16="http://schemas.microsoft.com/office/drawing/2014/main" id="{2B93BA47-CD90-07E6-7436-C7B148D54900}"/>
                    </a:ext>
                  </a:extLst>
                </p:cNvPr>
                <p:cNvSpPr/>
                <p:nvPr/>
              </p:nvSpPr>
              <p:spPr>
                <a:xfrm>
                  <a:off x="1061050" y="3004239"/>
                  <a:ext cx="108000" cy="108000"/>
                </a:xfrm>
                <a:prstGeom prst="diamond">
                  <a:avLst/>
                </a:prstGeom>
                <a:solidFill>
                  <a:srgbClr val="DAF6DD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FDAAC10-EEDD-B094-79B1-39D825FCB516}"/>
              </a:ext>
            </a:extLst>
          </p:cNvPr>
          <p:cNvGrpSpPr/>
          <p:nvPr/>
        </p:nvGrpSpPr>
        <p:grpSpPr>
          <a:xfrm>
            <a:off x="189102" y="4010146"/>
            <a:ext cx="7729028" cy="2457553"/>
            <a:chOff x="189102" y="4010146"/>
            <a:chExt cx="7729028" cy="24575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5AC92E-AFA9-BABD-989E-7BF8EE755642}"/>
                </a:ext>
              </a:extLst>
            </p:cNvPr>
            <p:cNvSpPr txBox="1"/>
            <p:nvPr/>
          </p:nvSpPr>
          <p:spPr>
            <a:xfrm>
              <a:off x="189102" y="4010146"/>
              <a:ext cx="1891543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 err="1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트라이포드로</a:t>
              </a:r>
              <a:r>
                <a:rPr lang="ko-KR" altLang="en-US" sz="999" b="1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인한 연출 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변경 사항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endParaRPr lang="en-US" altLang="ko-KR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81E0FA66-FBB2-E273-6EE8-3FEB8615CCD2}"/>
                </a:ext>
              </a:extLst>
            </p:cNvPr>
            <p:cNvSpPr/>
            <p:nvPr/>
          </p:nvSpPr>
          <p:spPr>
            <a:xfrm>
              <a:off x="189102" y="4940137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198608CF-623C-C18B-3ADA-DC7DE3F28BB5}"/>
                </a:ext>
              </a:extLst>
            </p:cNvPr>
            <p:cNvSpPr/>
            <p:nvPr/>
          </p:nvSpPr>
          <p:spPr>
            <a:xfrm>
              <a:off x="598356" y="4940137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집중 공략</a:t>
              </a: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9A7709C3-34F3-FD4F-154A-3CA81596A914}"/>
                </a:ext>
              </a:extLst>
            </p:cNvPr>
            <p:cNvSpPr/>
            <p:nvPr/>
          </p:nvSpPr>
          <p:spPr>
            <a:xfrm>
              <a:off x="1630266" y="49401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</a:t>
              </a:r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스킵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C7F56ADC-95F7-5C8D-3C1F-B156CC05EFB3}"/>
                </a:ext>
              </a:extLst>
            </p:cNvPr>
            <p:cNvSpPr/>
            <p:nvPr/>
          </p:nvSpPr>
          <p:spPr>
            <a:xfrm>
              <a:off x="2665976" y="4940137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18" name="그룹 617">
              <a:extLst>
                <a:ext uri="{FF2B5EF4-FFF2-40B4-BE49-F238E27FC236}">
                  <a16:creationId xmlns:a16="http://schemas.microsoft.com/office/drawing/2014/main" id="{C44DAA31-4D73-98E8-525B-4B00F3472798}"/>
                </a:ext>
              </a:extLst>
            </p:cNvPr>
            <p:cNvGrpSpPr/>
            <p:nvPr/>
          </p:nvGrpSpPr>
          <p:grpSpPr>
            <a:xfrm>
              <a:off x="2771121" y="5024937"/>
              <a:ext cx="4034950" cy="159462"/>
              <a:chOff x="1210993" y="1380574"/>
              <a:chExt cx="4034950" cy="159462"/>
            </a:xfrm>
          </p:grpSpPr>
          <p:sp>
            <p:nvSpPr>
              <p:cNvPr id="630" name="TextBox 629">
                <a:extLst>
                  <a:ext uri="{FF2B5EF4-FFF2-40B4-BE49-F238E27FC236}">
                    <a16:creationId xmlns:a16="http://schemas.microsoft.com/office/drawing/2014/main" id="{AA35D3F5-EB67-4FD5-C809-7E305EEE9505}"/>
                  </a:ext>
                </a:extLst>
              </p:cNvPr>
              <p:cNvSpPr txBox="1"/>
              <p:nvPr/>
            </p:nvSpPr>
            <p:spPr>
              <a:xfrm>
                <a:off x="1727986" y="1391056"/>
                <a:ext cx="80899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단계를 </a:t>
                </a:r>
                <a:r>
                  <a:rPr lang="ko-KR" altLang="en-US" sz="900" dirty="0" err="1">
                    <a:solidFill>
                      <a:schemeClr val="tx1"/>
                    </a:solidFill>
                  </a:rPr>
                  <a:t>스킵하고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1" name="직사각형 310">
                <a:extLst>
                  <a:ext uri="{FF2B5EF4-FFF2-40B4-BE49-F238E27FC236}">
                    <a16:creationId xmlns:a16="http://schemas.microsoft.com/office/drawing/2014/main" id="{ABA761A7-63D2-ED2B-64E3-E01906179445}"/>
                  </a:ext>
                </a:extLst>
              </p:cNvPr>
              <p:cNvSpPr/>
              <p:nvPr/>
            </p:nvSpPr>
            <p:spPr>
              <a:xfrm>
                <a:off x="1210993" y="1380574"/>
                <a:ext cx="516993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준비</a:t>
                </a:r>
              </a:p>
            </p:txBody>
          </p:sp>
          <p:sp>
            <p:nvSpPr>
              <p:cNvPr id="632" name="직사각형 310">
                <a:extLst>
                  <a:ext uri="{FF2B5EF4-FFF2-40B4-BE49-F238E27FC236}">
                    <a16:creationId xmlns:a16="http://schemas.microsoft.com/office/drawing/2014/main" id="{D6B94537-2F74-5299-B64D-0A133B326644}"/>
                  </a:ext>
                </a:extLst>
              </p:cNvPr>
              <p:cNvSpPr/>
              <p:nvPr/>
            </p:nvSpPr>
            <p:spPr>
              <a:xfrm>
                <a:off x="2605302" y="1380574"/>
                <a:ext cx="302377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</a:t>
                </a:r>
              </a:p>
            </p:txBody>
          </p:sp>
          <p:sp>
            <p:nvSpPr>
              <p:cNvPr id="633" name="TextBox 632">
                <a:extLst>
                  <a:ext uri="{FF2B5EF4-FFF2-40B4-BE49-F238E27FC236}">
                    <a16:creationId xmlns:a16="http://schemas.microsoft.com/office/drawing/2014/main" id="{717E112D-57AC-543B-5360-B954DB2BC9E9}"/>
                  </a:ext>
                </a:extLst>
              </p:cNvPr>
              <p:cNvSpPr txBox="1"/>
              <p:nvPr/>
            </p:nvSpPr>
            <p:spPr>
              <a:xfrm>
                <a:off x="2907679" y="1391056"/>
                <a:ext cx="2338264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단계를 바로 진행하여 스킬의 시전이 빨라집니다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B69245B-A87A-50C2-EF76-81838AE93BE3}"/>
                </a:ext>
              </a:extLst>
            </p:cNvPr>
            <p:cNvSpPr/>
            <p:nvPr/>
          </p:nvSpPr>
          <p:spPr>
            <a:xfrm>
              <a:off x="189102" y="5248914"/>
              <a:ext cx="409253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B1BF0CF-0509-224A-44FB-985B8DBABAD7}"/>
                </a:ext>
              </a:extLst>
            </p:cNvPr>
            <p:cNvSpPr/>
            <p:nvPr/>
          </p:nvSpPr>
          <p:spPr>
            <a:xfrm>
              <a:off x="598356" y="5248914"/>
              <a:ext cx="1031910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대지 파괴</a:t>
              </a: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BD259A4E-1908-A83A-C280-2267443F4EC6}"/>
                </a:ext>
              </a:extLst>
            </p:cNvPr>
            <p:cNvSpPr/>
            <p:nvPr/>
          </p:nvSpPr>
          <p:spPr>
            <a:xfrm>
              <a:off x="1630266" y="5248914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색상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A5E51BF-9D75-D02C-3734-9B3F95697469}"/>
                </a:ext>
              </a:extLst>
            </p:cNvPr>
            <p:cNvSpPr/>
            <p:nvPr/>
          </p:nvSpPr>
          <p:spPr>
            <a:xfrm>
              <a:off x="2665976" y="5248914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181C1B3-E13C-FCFE-5F4C-A98A99D787D0}"/>
                </a:ext>
              </a:extLst>
            </p:cNvPr>
            <p:cNvGrpSpPr/>
            <p:nvPr/>
          </p:nvGrpSpPr>
          <p:grpSpPr>
            <a:xfrm>
              <a:off x="2662166" y="5344196"/>
              <a:ext cx="3401623" cy="138499"/>
              <a:chOff x="2662166" y="5344196"/>
              <a:chExt cx="3401623" cy="138499"/>
            </a:xfrm>
          </p:grpSpPr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66671EC-AE54-BA04-1873-2A42B7B7B73E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773459E-8DF6-816E-EF3E-D68D9E83F488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508A18DE-F7B5-4096-3ACD-0CC78D0F6814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58C3C790-B6A9-F6CE-2924-A9C5FCC118C0}"/>
                </a:ext>
              </a:extLst>
            </p:cNvPr>
            <p:cNvSpPr/>
            <p:nvPr/>
          </p:nvSpPr>
          <p:spPr>
            <a:xfrm>
              <a:off x="1630266" y="5575051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94D8D834-0462-41B2-345F-018DC703B3C1}"/>
                </a:ext>
              </a:extLst>
            </p:cNvPr>
            <p:cNvSpPr/>
            <p:nvPr/>
          </p:nvSpPr>
          <p:spPr>
            <a:xfrm>
              <a:off x="2665976" y="5575051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0AF5EECD-4F7F-61F5-9711-8E4E72DCF5CB}"/>
                </a:ext>
              </a:extLst>
            </p:cNvPr>
            <p:cNvGrpSpPr/>
            <p:nvPr/>
          </p:nvGrpSpPr>
          <p:grpSpPr>
            <a:xfrm>
              <a:off x="2665976" y="5618130"/>
              <a:ext cx="3285098" cy="242905"/>
              <a:chOff x="2748846" y="5314749"/>
              <a:chExt cx="3285098" cy="242905"/>
            </a:xfrm>
          </p:grpSpPr>
          <p:sp>
            <p:nvSpPr>
              <p:cNvPr id="205" name="폭발: 8pt 204">
                <a:extLst>
                  <a:ext uri="{FF2B5EF4-FFF2-40B4-BE49-F238E27FC236}">
                    <a16:creationId xmlns:a16="http://schemas.microsoft.com/office/drawing/2014/main" id="{D8756CB6-78BE-F22B-4B51-70BF8EB81167}"/>
                  </a:ext>
                </a:extLst>
              </p:cNvPr>
              <p:cNvSpPr/>
              <p:nvPr/>
            </p:nvSpPr>
            <p:spPr>
              <a:xfrm>
                <a:off x="3064753" y="5314749"/>
                <a:ext cx="274454" cy="242905"/>
              </a:xfrm>
              <a:prstGeom prst="irregularSeal1">
                <a:avLst/>
              </a:prstGeom>
              <a:solidFill>
                <a:srgbClr val="FF9999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4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0D9C15A-DC3A-1756-0EF2-4A446ABEED5F}"/>
                  </a:ext>
                </a:extLst>
              </p:cNvPr>
              <p:cNvSpPr txBox="1"/>
              <p:nvPr/>
            </p:nvSpPr>
            <p:spPr>
              <a:xfrm>
                <a:off x="5087087" y="5366952"/>
                <a:ext cx="946857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효과를 부여합니다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A73C4F1A-8E36-A935-FFE7-731915F44447}"/>
                  </a:ext>
                </a:extLst>
              </p:cNvPr>
              <p:cNvGrpSpPr/>
              <p:nvPr/>
            </p:nvGrpSpPr>
            <p:grpSpPr>
              <a:xfrm>
                <a:off x="4168795" y="5348776"/>
                <a:ext cx="918292" cy="174851"/>
                <a:chOff x="1191202" y="4119366"/>
                <a:chExt cx="918292" cy="174851"/>
              </a:xfrm>
            </p:grpSpPr>
            <p:sp>
              <p:nvSpPr>
                <p:cNvPr id="210" name="직사각형 310">
                  <a:extLst>
                    <a:ext uri="{FF2B5EF4-FFF2-40B4-BE49-F238E27FC236}">
                      <a16:creationId xmlns:a16="http://schemas.microsoft.com/office/drawing/2014/main" id="{1707D73A-399C-229C-CA50-C5CC7C3CC6F2}"/>
                    </a:ext>
                  </a:extLst>
                </p:cNvPr>
                <p:cNvSpPr/>
                <p:nvPr/>
              </p:nvSpPr>
              <p:spPr>
                <a:xfrm>
                  <a:off x="1243822" y="4119366"/>
                  <a:ext cx="865672" cy="174851"/>
                </a:xfrm>
                <a:prstGeom prst="rect">
                  <a:avLst/>
                </a:prstGeom>
                <a:solidFill>
                  <a:srgbClr val="00B050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 err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지진  </a:t>
                  </a:r>
                </a:p>
              </p:txBody>
            </p:sp>
            <p:sp>
              <p:nvSpPr>
                <p:cNvPr id="211" name="다이아몬드 210">
                  <a:extLst>
                    <a:ext uri="{FF2B5EF4-FFF2-40B4-BE49-F238E27FC236}">
                      <a16:creationId xmlns:a16="http://schemas.microsoft.com/office/drawing/2014/main" id="{F8A59599-8CDB-46E7-2C1A-2D3660D0BEC0}"/>
                    </a:ext>
                  </a:extLst>
                </p:cNvPr>
                <p:cNvSpPr/>
                <p:nvPr/>
              </p:nvSpPr>
              <p:spPr>
                <a:xfrm>
                  <a:off x="1191202" y="4152791"/>
                  <a:ext cx="108000" cy="108000"/>
                </a:xfrm>
                <a:prstGeom prst="diamond">
                  <a:avLst/>
                </a:prstGeom>
                <a:solidFill>
                  <a:srgbClr val="00B050"/>
                </a:solidFill>
                <a:ln w="12700">
                  <a:solidFill>
                    <a:srgbClr val="DAF6D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195C9D6-4913-9745-A8C7-D63E650A4974}"/>
                  </a:ext>
                </a:extLst>
              </p:cNvPr>
              <p:cNvSpPr txBox="1"/>
              <p:nvPr/>
            </p:nvSpPr>
            <p:spPr>
              <a:xfrm>
                <a:off x="2748846" y="5366952"/>
                <a:ext cx="320651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타격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5F753BE-F184-EF5C-C145-AA492EB721C8}"/>
                  </a:ext>
                </a:extLst>
              </p:cNvPr>
              <p:cNvSpPr txBox="1"/>
              <p:nvPr/>
            </p:nvSpPr>
            <p:spPr>
              <a:xfrm>
                <a:off x="3295956" y="5366952"/>
                <a:ext cx="84105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 err="1">
                    <a:solidFill>
                      <a:schemeClr val="tx1"/>
                    </a:solidFill>
                  </a:rPr>
                  <a:t>에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 적중된 적에게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41C370D-2300-34ED-6CA7-9A699862137E}"/>
                </a:ext>
              </a:extLst>
            </p:cNvPr>
            <p:cNvGrpSpPr/>
            <p:nvPr/>
          </p:nvGrpSpPr>
          <p:grpSpPr>
            <a:xfrm>
              <a:off x="189102" y="5904114"/>
              <a:ext cx="7729028" cy="563585"/>
              <a:chOff x="189102" y="5904114"/>
              <a:chExt cx="7729028" cy="563585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A50C42FA-69C6-6535-991E-ABB556FC4055}"/>
                  </a:ext>
                </a:extLst>
              </p:cNvPr>
              <p:cNvSpPr/>
              <p:nvPr/>
            </p:nvSpPr>
            <p:spPr>
              <a:xfrm>
                <a:off x="189102" y="5904114"/>
                <a:ext cx="409253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11F9838E-EB28-307D-2A8A-60A0820136D0}"/>
                  </a:ext>
                </a:extLst>
              </p:cNvPr>
              <p:cNvSpPr/>
              <p:nvPr/>
            </p:nvSpPr>
            <p:spPr>
              <a:xfrm>
                <a:off x="598356" y="5904114"/>
                <a:ext cx="1031910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내려치는 창</a:t>
                </a: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B2339EE7-0177-3D4B-0BB5-E090BB9232A7}"/>
                  </a:ext>
                </a:extLst>
              </p:cNvPr>
              <p:cNvSpPr/>
              <p:nvPr/>
            </p:nvSpPr>
            <p:spPr>
              <a:xfrm>
                <a:off x="1630266" y="5904114"/>
                <a:ext cx="1035710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연출 변경</a:t>
                </a:r>
                <a:endParaRPr lang="en-US" altLang="ko-KR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9FB9E61D-8F79-26E9-7A60-623EDEB4D191}"/>
                  </a:ext>
                </a:extLst>
              </p:cNvPr>
              <p:cNvSpPr/>
              <p:nvPr/>
            </p:nvSpPr>
            <p:spPr>
              <a:xfrm>
                <a:off x="2665976" y="5904114"/>
                <a:ext cx="5252154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38E2C6-BAC5-0E0F-F21F-A92B32DADCF3}"/>
                  </a:ext>
                </a:extLst>
              </p:cNvPr>
              <p:cNvGrpSpPr/>
              <p:nvPr/>
            </p:nvGrpSpPr>
            <p:grpSpPr>
              <a:xfrm>
                <a:off x="2665976" y="6002078"/>
                <a:ext cx="4296098" cy="367656"/>
                <a:chOff x="2665976" y="6002078"/>
                <a:chExt cx="4296098" cy="367656"/>
              </a:xfrm>
            </p:grpSpPr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7B7A7332-AE35-D4FC-2FD4-B1A3394BBBD4}"/>
                    </a:ext>
                  </a:extLst>
                </p:cNvPr>
                <p:cNvSpPr txBox="1"/>
                <p:nvPr/>
              </p:nvSpPr>
              <p:spPr>
                <a:xfrm>
                  <a:off x="2665976" y="6002078"/>
                  <a:ext cx="4296098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직접 공격하지 않고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마우스 위치로 창을 떨어트려 공격하도록 스킬의 연출이 변경됩니다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BE30C53-203D-8A05-5B59-7F6BF814B2BC}"/>
                    </a:ext>
                  </a:extLst>
                </p:cNvPr>
                <p:cNvGrpSpPr/>
                <p:nvPr/>
              </p:nvGrpSpPr>
              <p:grpSpPr>
                <a:xfrm>
                  <a:off x="2771121" y="6210272"/>
                  <a:ext cx="3382592" cy="159462"/>
                  <a:chOff x="2771121" y="6210272"/>
                  <a:chExt cx="3382592" cy="159462"/>
                </a:xfrm>
              </p:grpSpPr>
              <p:sp>
                <p:nvSpPr>
                  <p:cNvPr id="229" name="직사각형 310">
                    <a:extLst>
                      <a:ext uri="{FF2B5EF4-FFF2-40B4-BE49-F238E27FC236}">
                        <a16:creationId xmlns:a16="http://schemas.microsoft.com/office/drawing/2014/main" id="{C68B56EC-D80C-4830-6D1C-41A47F81EE5D}"/>
                      </a:ext>
                    </a:extLst>
                  </p:cNvPr>
                  <p:cNvSpPr/>
                  <p:nvPr/>
                </p:nvSpPr>
                <p:spPr>
                  <a:xfrm>
                    <a:off x="2771121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 </a:t>
                    </a:r>
                  </a:p>
                </p:txBody>
              </p:sp>
              <p:sp>
                <p:nvSpPr>
                  <p:cNvPr id="235" name="직사각형 310">
                    <a:extLst>
                      <a:ext uri="{FF2B5EF4-FFF2-40B4-BE49-F238E27FC236}">
                        <a16:creationId xmlns:a16="http://schemas.microsoft.com/office/drawing/2014/main" id="{07E118CF-9665-18B0-15AD-0AFE01410B69}"/>
                      </a:ext>
                    </a:extLst>
                  </p:cNvPr>
                  <p:cNvSpPr/>
                  <p:nvPr/>
                </p:nvSpPr>
                <p:spPr>
                  <a:xfrm>
                    <a:off x="3314020" y="6210272"/>
                    <a:ext cx="33014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</a:t>
                    </a:r>
                  </a:p>
                </p:txBody>
              </p:sp>
              <p:sp>
                <p:nvSpPr>
                  <p:cNvPr id="236" name="직사각형 310">
                    <a:extLst>
                      <a:ext uri="{FF2B5EF4-FFF2-40B4-BE49-F238E27FC236}">
                        <a16:creationId xmlns:a16="http://schemas.microsoft.com/office/drawing/2014/main" id="{D692A5A9-C402-5A20-EDEB-3E7360983C52}"/>
                      </a:ext>
                    </a:extLst>
                  </p:cNvPr>
                  <p:cNvSpPr/>
                  <p:nvPr/>
                </p:nvSpPr>
                <p:spPr>
                  <a:xfrm>
                    <a:off x="3644163" y="6210272"/>
                    <a:ext cx="417278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마무리 </a:t>
                    </a:r>
                  </a:p>
                </p:txBody>
              </p:sp>
              <p:sp>
                <p:nvSpPr>
                  <p:cNvPr id="237" name="직사각형 310">
                    <a:extLst>
                      <a:ext uri="{FF2B5EF4-FFF2-40B4-BE49-F238E27FC236}">
                        <a16:creationId xmlns:a16="http://schemas.microsoft.com/office/drawing/2014/main" id="{BD4E9EBC-BA23-0FB3-99D4-5CE98B510F69}"/>
                      </a:ext>
                    </a:extLst>
                  </p:cNvPr>
                  <p:cNvSpPr/>
                  <p:nvPr/>
                </p:nvSpPr>
                <p:spPr>
                  <a:xfrm>
                    <a:off x="4518872" y="6210272"/>
                    <a:ext cx="65356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</a:p>
                </p:txBody>
              </p:sp>
              <p:sp>
                <p:nvSpPr>
                  <p:cNvPr id="238" name="직사각형 310">
                    <a:extLst>
                      <a:ext uri="{FF2B5EF4-FFF2-40B4-BE49-F238E27FC236}">
                        <a16:creationId xmlns:a16="http://schemas.microsoft.com/office/drawing/2014/main" id="{E005744B-095A-2DCD-686C-019456438930}"/>
                      </a:ext>
                    </a:extLst>
                  </p:cNvPr>
                  <p:cNvSpPr/>
                  <p:nvPr/>
                </p:nvSpPr>
                <p:spPr>
                  <a:xfrm>
                    <a:off x="5172441" y="6210272"/>
                    <a:ext cx="43837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endPara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39" name="직사각형 310">
                    <a:extLst>
                      <a:ext uri="{FF2B5EF4-FFF2-40B4-BE49-F238E27FC236}">
                        <a16:creationId xmlns:a16="http://schemas.microsoft.com/office/drawing/2014/main" id="{9454B3A9-3B08-4F8F-02AB-596E27A0E207}"/>
                      </a:ext>
                    </a:extLst>
                  </p:cNvPr>
                  <p:cNvSpPr/>
                  <p:nvPr/>
                </p:nvSpPr>
                <p:spPr>
                  <a:xfrm>
                    <a:off x="5610814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발생 </a:t>
                    </a:r>
                  </a:p>
                </p:txBody>
              </p:sp>
              <p:sp>
                <p:nvSpPr>
                  <p:cNvPr id="240" name="화살표: 오른쪽 239">
                    <a:extLst>
                      <a:ext uri="{FF2B5EF4-FFF2-40B4-BE49-F238E27FC236}">
                        <a16:creationId xmlns:a16="http://schemas.microsoft.com/office/drawing/2014/main" id="{26B4B177-643F-E401-B470-B041067E43D7}"/>
                      </a:ext>
                    </a:extLst>
                  </p:cNvPr>
                  <p:cNvSpPr/>
                  <p:nvPr/>
                </p:nvSpPr>
                <p:spPr>
                  <a:xfrm>
                    <a:off x="4180153" y="6214121"/>
                    <a:ext cx="194946" cy="151764"/>
                  </a:xfrm>
                  <a:prstGeom prst="rightArrow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56F199B9-E4A4-FCF9-914E-7003D6099150}"/>
                </a:ext>
              </a:extLst>
            </p:cNvPr>
            <p:cNvSpPr/>
            <p:nvPr/>
          </p:nvSpPr>
          <p:spPr>
            <a:xfrm>
              <a:off x="189102" y="4611074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6D30FE74-CB3E-B3A6-8098-C5A708973C14}"/>
                </a:ext>
              </a:extLst>
            </p:cNvPr>
            <p:cNvSpPr/>
            <p:nvPr/>
          </p:nvSpPr>
          <p:spPr>
            <a:xfrm>
              <a:off x="598356" y="4611074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약점 공략</a:t>
              </a: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BDC40795-B136-A0B2-2ADA-6BE830973BC8}"/>
                </a:ext>
              </a:extLst>
            </p:cNvPr>
            <p:cNvSpPr/>
            <p:nvPr/>
          </p:nvSpPr>
          <p:spPr>
            <a:xfrm>
              <a:off x="1630266" y="4611074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FF2E2361-6D00-FC69-AEF8-37A21081D89E}"/>
                </a:ext>
              </a:extLst>
            </p:cNvPr>
            <p:cNvSpPr/>
            <p:nvPr/>
          </p:nvSpPr>
          <p:spPr>
            <a:xfrm>
              <a:off x="2665976" y="4611074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94" name="그룹 593">
              <a:extLst>
                <a:ext uri="{FF2B5EF4-FFF2-40B4-BE49-F238E27FC236}">
                  <a16:creationId xmlns:a16="http://schemas.microsoft.com/office/drawing/2014/main" id="{7338AFB6-0EE8-9AAE-11C6-B79814B56FFF}"/>
                </a:ext>
              </a:extLst>
            </p:cNvPr>
            <p:cNvGrpSpPr/>
            <p:nvPr/>
          </p:nvGrpSpPr>
          <p:grpSpPr>
            <a:xfrm>
              <a:off x="2665976" y="4654153"/>
              <a:ext cx="4346286" cy="242905"/>
              <a:chOff x="2748846" y="4520739"/>
              <a:chExt cx="4346286" cy="242905"/>
            </a:xfrm>
          </p:grpSpPr>
          <p:sp>
            <p:nvSpPr>
              <p:cNvPr id="15" name="폭발: 8pt 14">
                <a:extLst>
                  <a:ext uri="{FF2B5EF4-FFF2-40B4-BE49-F238E27FC236}">
                    <a16:creationId xmlns:a16="http://schemas.microsoft.com/office/drawing/2014/main" id="{9AF0515E-AAA6-EC78-80F9-6CE7C8E42E51}"/>
                  </a:ext>
                </a:extLst>
              </p:cNvPr>
              <p:cNvSpPr/>
              <p:nvPr/>
            </p:nvSpPr>
            <p:spPr>
              <a:xfrm>
                <a:off x="3064753" y="4520739"/>
                <a:ext cx="274454" cy="242905"/>
              </a:xfrm>
              <a:prstGeom prst="irregularSeal1">
                <a:avLst/>
              </a:prstGeom>
              <a:solidFill>
                <a:srgbClr val="FF9999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4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BD5A47-9FFB-8A39-4571-33F0CFD745D9}"/>
                  </a:ext>
                </a:extLst>
              </p:cNvPr>
              <p:cNvSpPr txBox="1"/>
              <p:nvPr/>
            </p:nvSpPr>
            <p:spPr>
              <a:xfrm>
                <a:off x="6148275" y="4572942"/>
                <a:ext cx="946857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효과를 부여합니다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059BEF82-E227-27A3-9A69-48F7E7B5762C}"/>
                  </a:ext>
                </a:extLst>
              </p:cNvPr>
              <p:cNvGrpSpPr/>
              <p:nvPr/>
            </p:nvGrpSpPr>
            <p:grpSpPr>
              <a:xfrm>
                <a:off x="4168795" y="4554766"/>
                <a:ext cx="1979480" cy="174851"/>
                <a:chOff x="1191202" y="4119366"/>
                <a:chExt cx="1979480" cy="174851"/>
              </a:xfrm>
            </p:grpSpPr>
            <p:sp>
              <p:nvSpPr>
                <p:cNvPr id="36" name="직사각형 310">
                  <a:extLst>
                    <a:ext uri="{FF2B5EF4-FFF2-40B4-BE49-F238E27FC236}">
                      <a16:creationId xmlns:a16="http://schemas.microsoft.com/office/drawing/2014/main" id="{9DADC87E-63A6-C9A2-5EA5-974CA10F93D2}"/>
                    </a:ext>
                  </a:extLst>
                </p:cNvPr>
                <p:cNvSpPr/>
                <p:nvPr/>
              </p:nvSpPr>
              <p:spPr>
                <a:xfrm>
                  <a:off x="1243822" y="4119366"/>
                  <a:ext cx="1926860" cy="174851"/>
                </a:xfrm>
                <a:prstGeom prst="rect">
                  <a:avLst/>
                </a:prstGeom>
                <a:solidFill>
                  <a:srgbClr val="00B050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 err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치명타 공격에 받는 피해 증가  </a:t>
                  </a:r>
                </a:p>
              </p:txBody>
            </p:sp>
            <p:sp>
              <p:nvSpPr>
                <p:cNvPr id="37" name="다이아몬드 36">
                  <a:extLst>
                    <a:ext uri="{FF2B5EF4-FFF2-40B4-BE49-F238E27FC236}">
                      <a16:creationId xmlns:a16="http://schemas.microsoft.com/office/drawing/2014/main" id="{795B1959-B48D-2476-DD56-BA140105A40B}"/>
                    </a:ext>
                  </a:extLst>
                </p:cNvPr>
                <p:cNvSpPr/>
                <p:nvPr/>
              </p:nvSpPr>
              <p:spPr>
                <a:xfrm>
                  <a:off x="1191202" y="4152791"/>
                  <a:ext cx="108000" cy="108000"/>
                </a:xfrm>
                <a:prstGeom prst="diamond">
                  <a:avLst/>
                </a:prstGeom>
                <a:solidFill>
                  <a:srgbClr val="00B050"/>
                </a:solidFill>
                <a:ln w="12700">
                  <a:solidFill>
                    <a:srgbClr val="DAF6D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F30FA1-F31C-B803-8E46-869541B23012}"/>
                  </a:ext>
                </a:extLst>
              </p:cNvPr>
              <p:cNvSpPr txBox="1"/>
              <p:nvPr/>
            </p:nvSpPr>
            <p:spPr>
              <a:xfrm>
                <a:off x="2748846" y="4572942"/>
                <a:ext cx="320651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타격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EC07B7-445D-BCC4-E618-5BADC616C1E5}"/>
                  </a:ext>
                </a:extLst>
              </p:cNvPr>
              <p:cNvSpPr txBox="1"/>
              <p:nvPr/>
            </p:nvSpPr>
            <p:spPr>
              <a:xfrm>
                <a:off x="3295956" y="4572942"/>
                <a:ext cx="84105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 err="1">
                    <a:solidFill>
                      <a:schemeClr val="tx1"/>
                    </a:solidFill>
                  </a:rPr>
                  <a:t>에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 적중된 적에게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C52BF7F-1009-BADC-AA6A-820AB7EBDF4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02" y="4611074"/>
              <a:ext cx="7729028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7867D86-1121-EA0D-4211-87D96F7F4B0C}"/>
                </a:ext>
              </a:extLst>
            </p:cNvPr>
            <p:cNvSpPr/>
            <p:nvPr/>
          </p:nvSpPr>
          <p:spPr>
            <a:xfrm>
              <a:off x="189102" y="4218000"/>
              <a:ext cx="410400" cy="393074"/>
            </a:xfrm>
            <a:prstGeom prst="rect">
              <a:avLst/>
            </a:prstGeom>
            <a:solidFill>
              <a:srgbClr val="FDF4D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티어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9BB65D2-2EB7-5410-054D-25A7E9686520}"/>
                </a:ext>
              </a:extLst>
            </p:cNvPr>
            <p:cNvSpPr/>
            <p:nvPr/>
          </p:nvSpPr>
          <p:spPr>
            <a:xfrm>
              <a:off x="598356" y="4218000"/>
              <a:ext cx="1032589" cy="393074"/>
            </a:xfrm>
            <a:prstGeom prst="rect">
              <a:avLst/>
            </a:prstGeom>
            <a:solidFill>
              <a:srgbClr val="FDF4D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트라이포드 명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EEE17FC-B010-303C-F3E0-264432A42A4A}"/>
                </a:ext>
              </a:extLst>
            </p:cNvPr>
            <p:cNvSpPr/>
            <p:nvPr/>
          </p:nvSpPr>
          <p:spPr>
            <a:xfrm>
              <a:off x="1630266" y="4218000"/>
              <a:ext cx="1035710" cy="393074"/>
            </a:xfrm>
            <a:prstGeom prst="rect">
              <a:avLst/>
            </a:prstGeom>
            <a:solidFill>
              <a:srgbClr val="FDF4D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변경 사항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67C0CCE-B0C9-11E2-E561-4E2942DBB09F}"/>
                </a:ext>
              </a:extLst>
            </p:cNvPr>
            <p:cNvSpPr/>
            <p:nvPr/>
          </p:nvSpPr>
          <p:spPr>
            <a:xfrm>
              <a:off x="2665976" y="4218000"/>
              <a:ext cx="5250180" cy="393074"/>
            </a:xfrm>
            <a:prstGeom prst="rect">
              <a:avLst/>
            </a:prstGeom>
            <a:solidFill>
              <a:srgbClr val="FDF4D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상세 설명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22990FB-3524-5E9C-B99A-1085B5717903}"/>
                </a:ext>
              </a:extLst>
            </p:cNvPr>
            <p:cNvSpPr/>
            <p:nvPr/>
          </p:nvSpPr>
          <p:spPr>
            <a:xfrm>
              <a:off x="189102" y="4219539"/>
              <a:ext cx="7729028" cy="224816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8CD81A-2318-AB87-BFA9-C9D448CB34BE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EF53770-42C8-5FAD-7FF1-8495DAE8C6A0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F6E91D-955B-DCEC-03EE-E39081576C07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176430C5-5BC9-A128-A0A9-C58EE870D342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F4D97B8-4AD3-0D6B-92D1-ED50C6E2D7D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18681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28FAA97D-B651-4BD5-113A-0ECF52F84832}"/>
              </a:ext>
            </a:extLst>
          </p:cNvPr>
          <p:cNvGrpSpPr/>
          <p:nvPr/>
        </p:nvGrpSpPr>
        <p:grpSpPr>
          <a:xfrm>
            <a:off x="7233611" y="5503632"/>
            <a:ext cx="4444982" cy="391877"/>
            <a:chOff x="436247" y="5616033"/>
            <a:chExt cx="4444982" cy="39187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9C4A0F6-7DFC-C54D-3C19-9C99E0E9FD6B}"/>
                </a:ext>
              </a:extLst>
            </p:cNvPr>
            <p:cNvSpPr txBox="1"/>
            <p:nvPr/>
          </p:nvSpPr>
          <p:spPr>
            <a:xfrm>
              <a:off x="1304405" y="5616034"/>
              <a:ext cx="1184102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sv-SE" altLang="ko-KR" sz="900" dirty="0">
                  <a:solidFill>
                    <a:srgbClr val="000000"/>
                  </a:solidFill>
                </a:rPr>
                <a:t>lm_skill_18_anim.fbx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927934-A8E1-DDCA-C7F6-EDDDD4F910BD}"/>
                </a:ext>
              </a:extLst>
            </p:cNvPr>
            <p:cNvSpPr txBox="1"/>
            <p:nvPr/>
          </p:nvSpPr>
          <p:spPr>
            <a:xfrm>
              <a:off x="3325230" y="5616033"/>
              <a:ext cx="1482260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sv-SE" altLang="ko-KR" sz="900" dirty="0">
                  <a:solidFill>
                    <a:srgbClr val="000000"/>
                  </a:solidFill>
                </a:rPr>
                <a:t>lm_skill_18_anim</a:t>
              </a:r>
              <a:r>
                <a:rPr lang="sv-SE" altLang="ko-KR" sz="900" dirty="0">
                  <a:solidFill>
                    <a:srgbClr val="0070C0"/>
                  </a:solidFill>
                </a:rPr>
                <a:t>_var1</a:t>
              </a:r>
              <a:r>
                <a:rPr lang="sv-SE" altLang="ko-KR" sz="900" dirty="0">
                  <a:solidFill>
                    <a:srgbClr val="000000"/>
                  </a:solidFill>
                </a:rPr>
                <a:t>.fbx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A133F4-B677-120E-324F-68CAF4A040D5}"/>
                </a:ext>
              </a:extLst>
            </p:cNvPr>
            <p:cNvSpPr txBox="1"/>
            <p:nvPr/>
          </p:nvSpPr>
          <p:spPr>
            <a:xfrm>
              <a:off x="1304405" y="5869411"/>
              <a:ext cx="1256237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en-US" altLang="ko-KR" sz="900" dirty="0">
                  <a:solidFill>
                    <a:srgbClr val="000000"/>
                  </a:solidFill>
                </a:rPr>
                <a:t>lm_skill_18_vfx_03.fbx</a:t>
              </a:r>
              <a:endParaRPr lang="sv-SE" altLang="ko-KR" sz="900" dirty="0">
                <a:solidFill>
                  <a:srgbClr val="000000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5EFF97C-4B1C-8918-AC59-CE2E1284FC54}"/>
                </a:ext>
              </a:extLst>
            </p:cNvPr>
            <p:cNvSpPr txBox="1"/>
            <p:nvPr/>
          </p:nvSpPr>
          <p:spPr>
            <a:xfrm>
              <a:off x="3325230" y="5869411"/>
              <a:ext cx="1555999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en-US" altLang="ko-KR" sz="900" dirty="0">
                  <a:solidFill>
                    <a:srgbClr val="000000"/>
                  </a:solidFill>
                </a:rPr>
                <a:t>lm_skill_18_vfx_03</a:t>
              </a:r>
              <a:r>
                <a:rPr lang="en-US" altLang="ko-KR" sz="900" dirty="0">
                  <a:solidFill>
                    <a:srgbClr val="0070C0"/>
                  </a:solidFill>
                </a:rPr>
                <a:t>_var1</a:t>
              </a:r>
              <a:r>
                <a:rPr lang="en-US" altLang="ko-KR" sz="900" dirty="0">
                  <a:solidFill>
                    <a:srgbClr val="000000"/>
                  </a:solidFill>
                </a:rPr>
                <a:t>.fbx</a:t>
              </a:r>
              <a:endParaRPr lang="sv-SE" altLang="ko-KR" sz="900" dirty="0">
                <a:solidFill>
                  <a:srgbClr val="000000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EA4B1CA-8E89-28D2-A487-FD93A4ED1D84}"/>
                </a:ext>
              </a:extLst>
            </p:cNvPr>
            <p:cNvSpPr txBox="1"/>
            <p:nvPr/>
          </p:nvSpPr>
          <p:spPr>
            <a:xfrm>
              <a:off x="436247" y="5877104"/>
              <a:ext cx="768924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i="1" dirty="0">
                  <a:solidFill>
                    <a:srgbClr val="FF0000"/>
                  </a:solidFill>
                </a:rPr>
                <a:t>(</a:t>
              </a:r>
              <a:r>
                <a:rPr lang="en-US" altLang="ko-KR" i="1" dirty="0" err="1">
                  <a:solidFill>
                    <a:srgbClr val="FF0000"/>
                  </a:solidFill>
                </a:rPr>
                <a:t>vfx</a:t>
              </a:r>
              <a:r>
                <a:rPr lang="ko-KR" altLang="en-US" i="1" dirty="0">
                  <a:solidFill>
                    <a:srgbClr val="FF0000"/>
                  </a:solidFill>
                </a:rPr>
                <a:t> 번호는 수정</a:t>
              </a:r>
              <a:r>
                <a:rPr lang="en-US" altLang="ko-KR" i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98" name="화살표: 오른쪽 97">
              <a:extLst>
                <a:ext uri="{FF2B5EF4-FFF2-40B4-BE49-F238E27FC236}">
                  <a16:creationId xmlns:a16="http://schemas.microsoft.com/office/drawing/2014/main" id="{C86B6107-2B9C-98DC-6A2F-58A16C77131B}"/>
                </a:ext>
              </a:extLst>
            </p:cNvPr>
            <p:cNvSpPr/>
            <p:nvPr/>
          </p:nvSpPr>
          <p:spPr>
            <a:xfrm>
              <a:off x="2813603" y="5754532"/>
              <a:ext cx="293370" cy="127654"/>
            </a:xfrm>
            <a:prstGeom prst="rightArrow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73A06C-C8E1-2157-510D-CDE311127496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618A3C9-D7FF-A3C4-FD4C-724419CE19C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E3D057-9FAB-EEF1-B98D-33D908107DE5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연출 변경 상세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3525F987-3410-B3DF-E90F-E9928080511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4FB8862-5222-01E8-23F9-F0C315FDC667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04E405E-4754-E6DB-71FE-F26D59AADE12}"/>
              </a:ext>
            </a:extLst>
          </p:cNvPr>
          <p:cNvGrpSpPr/>
          <p:nvPr/>
        </p:nvGrpSpPr>
        <p:grpSpPr>
          <a:xfrm>
            <a:off x="192875" y="703809"/>
            <a:ext cx="11807826" cy="3424257"/>
            <a:chOff x="192087" y="703810"/>
            <a:chExt cx="11807826" cy="3424257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F23D7AEF-9E69-5571-3AD2-6F6A03CEF926}"/>
                </a:ext>
              </a:extLst>
            </p:cNvPr>
            <p:cNvGrpSpPr/>
            <p:nvPr/>
          </p:nvGrpSpPr>
          <p:grpSpPr>
            <a:xfrm>
              <a:off x="192087" y="703810"/>
              <a:ext cx="11807826" cy="3424257"/>
              <a:chOff x="192087" y="629583"/>
              <a:chExt cx="11807826" cy="3424257"/>
            </a:xfrm>
            <a:effectLst>
              <a:outerShdw blurRad="50800" dist="38100" dir="2700000" algn="tl" rotWithShape="0">
                <a:schemeClr val="accent6">
                  <a:lumMod val="75000"/>
                  <a:alpha val="40000"/>
                </a:schemeClr>
              </a:outerShdw>
            </a:effectLst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CD092DB-6DD2-E37E-5622-D114F004FF65}"/>
                  </a:ext>
                </a:extLst>
              </p:cNvPr>
              <p:cNvSpPr/>
              <p:nvPr/>
            </p:nvSpPr>
            <p:spPr>
              <a:xfrm>
                <a:off x="192087" y="632412"/>
                <a:ext cx="857157" cy="3420000"/>
              </a:xfrm>
              <a:prstGeom prst="rect">
                <a:avLst/>
              </a:prstGeom>
              <a:solidFill>
                <a:srgbClr val="DAF6DD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DE39E92-AECB-A57E-6D9D-5B7FFEB273CF}"/>
                  </a:ext>
                </a:extLst>
              </p:cNvPr>
              <p:cNvSpPr/>
              <p:nvPr/>
            </p:nvSpPr>
            <p:spPr>
              <a:xfrm>
                <a:off x="1049309" y="632412"/>
                <a:ext cx="10950604" cy="342142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D54C56B-94CC-98B4-0BD6-5AC63C69CC1F}"/>
                  </a:ext>
                </a:extLst>
              </p:cNvPr>
              <p:cNvGrpSpPr/>
              <p:nvPr/>
            </p:nvGrpSpPr>
            <p:grpSpPr>
              <a:xfrm>
                <a:off x="1173928" y="778037"/>
                <a:ext cx="4034950" cy="159462"/>
                <a:chOff x="1210993" y="1380574"/>
                <a:chExt cx="4034950" cy="15946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703851D-5159-9637-9759-9D075680E2C1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258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생략하고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직사각형 310">
                  <a:extLst>
                    <a:ext uri="{FF2B5EF4-FFF2-40B4-BE49-F238E27FC236}">
                      <a16:creationId xmlns:a16="http://schemas.microsoft.com/office/drawing/2014/main" id="{B2EBB0A6-E310-631E-EED4-947AFFBD1CB1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26" name="직사각형 310">
                  <a:extLst>
                    <a:ext uri="{FF2B5EF4-FFF2-40B4-BE49-F238E27FC236}">
                      <a16:creationId xmlns:a16="http://schemas.microsoft.com/office/drawing/2014/main" id="{0DDFB1A1-C3B7-2157-7649-4395F1958EA9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FADAF75-F44C-649E-14E4-4893954B6413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</a:t>
                  </a:r>
                  <a:r>
                    <a:rPr lang="ko-KR" altLang="en-US" sz="900" dirty="0">
                      <a:solidFill>
                        <a:srgbClr val="FF0000"/>
                      </a:solidFill>
                    </a:rPr>
                    <a:t>스킬의 시전이 빨라집니다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</a:rPr>
                    <a:t>.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6812A4A-78E9-F0CD-428B-E6115B55B742}"/>
                  </a:ext>
                </a:extLst>
              </p:cNvPr>
              <p:cNvGrpSpPr/>
              <p:nvPr/>
            </p:nvGrpSpPr>
            <p:grpSpPr>
              <a:xfrm>
                <a:off x="386665" y="813563"/>
                <a:ext cx="468000" cy="679203"/>
                <a:chOff x="382411" y="1380574"/>
                <a:chExt cx="468000" cy="679203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CF2F278-C805-C65B-4174-7AB296DD062E}"/>
                    </a:ext>
                  </a:extLst>
                </p:cNvPr>
                <p:cNvGrpSpPr/>
                <p:nvPr/>
              </p:nvGrpSpPr>
              <p:grpSpPr>
                <a:xfrm>
                  <a:off x="382411" y="1380574"/>
                  <a:ext cx="468000" cy="468000"/>
                  <a:chOff x="416330" y="2636726"/>
                  <a:chExt cx="468000" cy="468000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2F55BE9-FA58-ED71-CE7C-DF74759FE520}"/>
                      </a:ext>
                    </a:extLst>
                  </p:cNvPr>
                  <p:cNvSpPr/>
                  <p:nvPr/>
                </p:nvSpPr>
                <p:spPr>
                  <a:xfrm>
                    <a:off x="416330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3" name="그림 22" descr="그린, 상징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F0E07B1-BDFE-77E0-6874-9697F74D7E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6330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B4A76B3-660F-73EF-EE69-FF326B46590A}"/>
                    </a:ext>
                  </a:extLst>
                </p:cNvPr>
                <p:cNvSpPr txBox="1"/>
                <p:nvPr/>
              </p:nvSpPr>
              <p:spPr>
                <a:xfrm>
                  <a:off x="388786" y="1848574"/>
                  <a:ext cx="455253" cy="211203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집중 공략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C12CD9-5BCD-E902-ADEE-6D18891EE04E}"/>
                  </a:ext>
                </a:extLst>
              </p:cNvPr>
              <p:cNvSpPr txBox="1"/>
              <p:nvPr/>
            </p:nvSpPr>
            <p:spPr>
              <a:xfrm>
                <a:off x="499031" y="629583"/>
                <a:ext cx="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154CE7-A96B-D820-9847-F111183BC7FC}"/>
                  </a:ext>
                </a:extLst>
              </p:cNvPr>
              <p:cNvSpPr txBox="1"/>
              <p:nvPr/>
            </p:nvSpPr>
            <p:spPr>
              <a:xfrm>
                <a:off x="192087" y="632412"/>
                <a:ext cx="154975" cy="159462"/>
              </a:xfrm>
              <a:prstGeom prst="rect">
                <a:avLst/>
              </a:prstGeom>
              <a:noFill/>
            </p:spPr>
            <p:txBody>
              <a:bodyPr wrap="none" lIns="36000" tIns="36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800" b="0" dirty="0">
                    <a:solidFill>
                      <a:schemeClr val="tx1"/>
                    </a:solidFill>
                  </a:rPr>
                  <a:t>2T</a:t>
                </a:r>
              </a:p>
            </p:txBody>
          </p: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F1E7701A-5BBE-0948-C269-6F69D0663BBB}"/>
                  </a:ext>
                </a:extLst>
              </p:cNvPr>
              <p:cNvGrpSpPr/>
              <p:nvPr/>
            </p:nvGrpSpPr>
            <p:grpSpPr>
              <a:xfrm>
                <a:off x="1173928" y="1153164"/>
                <a:ext cx="7526439" cy="2714151"/>
                <a:chOff x="1173928" y="1153164"/>
                <a:chExt cx="7526439" cy="2714151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615FC89D-5E28-556C-6CAB-125D9C4ADC99}"/>
                    </a:ext>
                  </a:extLst>
                </p:cNvPr>
                <p:cNvGrpSpPr/>
                <p:nvPr/>
              </p:nvGrpSpPr>
              <p:grpSpPr>
                <a:xfrm>
                  <a:off x="1173928" y="1153164"/>
                  <a:ext cx="4195165" cy="153760"/>
                  <a:chOff x="189102" y="638649"/>
                  <a:chExt cx="4195165" cy="153760"/>
                </a:xfrm>
              </p:grpSpPr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D00432CD-4DD0-8571-CFE0-6A5E14D303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9102" y="638649"/>
                    <a:ext cx="2170466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총 연출 예상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1.5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(45 frame) </a:t>
                    </a:r>
                  </a:p>
                </p:txBody>
              </p:sp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B75CC1FA-88E4-0426-32DF-BACE3D5469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76080" y="638649"/>
                    <a:ext cx="1808187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0.5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(15 frame) </a:t>
                    </a:r>
                  </a:p>
                </p:txBody>
              </p:sp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3B5A3C3A-1657-5CB3-4A9C-F65072FAC2F0}"/>
                      </a:ext>
                    </a:extLst>
                  </p:cNvPr>
                  <p:cNvSpPr txBox="1"/>
                  <p:nvPr/>
                </p:nvSpPr>
                <p:spPr>
                  <a:xfrm>
                    <a:off x="2442977" y="638649"/>
                    <a:ext cx="49694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/</a:t>
                    </a:r>
                  </a:p>
                </p:txBody>
              </p:sp>
            </p:grpSp>
            <p:grpSp>
              <p:nvGrpSpPr>
                <p:cNvPr id="183" name="그룹 182">
                  <a:extLst>
                    <a:ext uri="{FF2B5EF4-FFF2-40B4-BE49-F238E27FC236}">
                      <a16:creationId xmlns:a16="http://schemas.microsoft.com/office/drawing/2014/main" id="{9290C2C0-3C24-901F-CD9A-84CF748674F0}"/>
                    </a:ext>
                  </a:extLst>
                </p:cNvPr>
                <p:cNvGrpSpPr/>
                <p:nvPr/>
              </p:nvGrpSpPr>
              <p:grpSpPr>
                <a:xfrm>
                  <a:off x="1176538" y="1371982"/>
                  <a:ext cx="7523829" cy="2495333"/>
                  <a:chOff x="1176538" y="1371982"/>
                  <a:chExt cx="7523829" cy="2495333"/>
                </a:xfrm>
              </p:grpSpPr>
              <p:sp>
                <p:nvSpPr>
                  <p:cNvPr id="168" name="직사각형 260">
                    <a:extLst>
                      <a:ext uri="{FF2B5EF4-FFF2-40B4-BE49-F238E27FC236}">
                        <a16:creationId xmlns:a16="http://schemas.microsoft.com/office/drawing/2014/main" id="{27C51938-A83B-3184-AE32-68F2B1D4FBDB}"/>
                      </a:ext>
                    </a:extLst>
                  </p:cNvPr>
                  <p:cNvSpPr/>
                  <p:nvPr/>
                </p:nvSpPr>
                <p:spPr>
                  <a:xfrm>
                    <a:off x="1176538" y="1371982"/>
                    <a:ext cx="7523829" cy="2495333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69" name="직사각형 260">
                    <a:extLst>
                      <a:ext uri="{FF2B5EF4-FFF2-40B4-BE49-F238E27FC236}">
                        <a16:creationId xmlns:a16="http://schemas.microsoft.com/office/drawing/2014/main" id="{E9520FBF-7BB3-3E23-ABE8-39A3D6B820C3}"/>
                      </a:ext>
                    </a:extLst>
                  </p:cNvPr>
                  <p:cNvSpPr/>
                  <p:nvPr/>
                </p:nvSpPr>
                <p:spPr>
                  <a:xfrm>
                    <a:off x="2023702" y="295830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0" name="직사각형 260">
                    <a:extLst>
                      <a:ext uri="{FF2B5EF4-FFF2-40B4-BE49-F238E27FC236}">
                        <a16:creationId xmlns:a16="http://schemas.microsoft.com/office/drawing/2014/main" id="{2EDDB4BF-1B14-A744-84BD-243CB2CFBE00}"/>
                      </a:ext>
                    </a:extLst>
                  </p:cNvPr>
                  <p:cNvSpPr/>
                  <p:nvPr/>
                </p:nvSpPr>
                <p:spPr>
                  <a:xfrm>
                    <a:off x="2023702" y="3210256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1" name="직사각형 260">
                    <a:extLst>
                      <a:ext uri="{FF2B5EF4-FFF2-40B4-BE49-F238E27FC236}">
                        <a16:creationId xmlns:a16="http://schemas.microsoft.com/office/drawing/2014/main" id="{9292A2EB-17EB-08A9-54E8-3C2EEDA0D013}"/>
                      </a:ext>
                    </a:extLst>
                  </p:cNvPr>
                  <p:cNvSpPr/>
                  <p:nvPr/>
                </p:nvSpPr>
                <p:spPr>
                  <a:xfrm>
                    <a:off x="2023702" y="1949418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2" name="직사각형 260">
                    <a:extLst>
                      <a:ext uri="{FF2B5EF4-FFF2-40B4-BE49-F238E27FC236}">
                        <a16:creationId xmlns:a16="http://schemas.microsoft.com/office/drawing/2014/main" id="{4DF94C9B-F5B4-90AD-743E-197319D5E47E}"/>
                      </a:ext>
                    </a:extLst>
                  </p:cNvPr>
                  <p:cNvSpPr/>
                  <p:nvPr/>
                </p:nvSpPr>
                <p:spPr>
                  <a:xfrm>
                    <a:off x="2023702" y="2453330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3" name="직사각형 260">
                    <a:extLst>
                      <a:ext uri="{FF2B5EF4-FFF2-40B4-BE49-F238E27FC236}">
                        <a16:creationId xmlns:a16="http://schemas.microsoft.com/office/drawing/2014/main" id="{CF353945-3F05-1D70-4E52-40C5809D5B74}"/>
                      </a:ext>
                    </a:extLst>
                  </p:cNvPr>
                  <p:cNvSpPr/>
                  <p:nvPr/>
                </p:nvSpPr>
                <p:spPr>
                  <a:xfrm>
                    <a:off x="2023702" y="346221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2" name="직사각형 260">
                    <a:extLst>
                      <a:ext uri="{FF2B5EF4-FFF2-40B4-BE49-F238E27FC236}">
                        <a16:creationId xmlns:a16="http://schemas.microsoft.com/office/drawing/2014/main" id="{C14FAF2C-3FE6-9EE7-155A-5FCB556F27A1}"/>
                      </a:ext>
                    </a:extLst>
                  </p:cNvPr>
                  <p:cNvSpPr/>
                  <p:nvPr/>
                </p:nvSpPr>
                <p:spPr>
                  <a:xfrm>
                    <a:off x="2023702" y="1589419"/>
                    <a:ext cx="6480001" cy="360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2" name="그룹 181">
                    <a:extLst>
                      <a:ext uri="{FF2B5EF4-FFF2-40B4-BE49-F238E27FC236}">
                        <a16:creationId xmlns:a16="http://schemas.microsoft.com/office/drawing/2014/main" id="{7E020AE1-50F5-0BA7-E321-EF64D9B05CCF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589421"/>
                    <a:ext cx="6480376" cy="2124746"/>
                    <a:chOff x="2026992" y="4342953"/>
                    <a:chExt cx="6480376" cy="2124746"/>
                  </a:xfrm>
                </p:grpSpPr>
                <p:cxnSp>
                  <p:nvCxnSpPr>
                    <p:cNvPr id="85" name="직선 연결선 84">
                      <a:extLst>
                        <a:ext uri="{FF2B5EF4-FFF2-40B4-BE49-F238E27FC236}">
                          <a16:creationId xmlns:a16="http://schemas.microsoft.com/office/drawing/2014/main" id="{9E827794-1F4C-23FB-B8AC-F25AD4B339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4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직선 연결선 85">
                      <a:extLst>
                        <a:ext uri="{FF2B5EF4-FFF2-40B4-BE49-F238E27FC236}">
                          <a16:creationId xmlns:a16="http://schemas.microsoft.com/office/drawing/2014/main" id="{4E705633-2A08-EABE-8DAC-B86004BF70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67368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직선 연결선 86">
                      <a:extLst>
                        <a:ext uri="{FF2B5EF4-FFF2-40B4-BE49-F238E27FC236}">
                          <a16:creationId xmlns:a16="http://schemas.microsoft.com/office/drawing/2014/main" id="{A0F03E68-FB47-1A94-B1E7-73283B9E90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0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FB3846FD-0E0C-66A5-1C11-486ED091FE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78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0" name="그룹 89">
                      <a:extLst>
                        <a:ext uri="{FF2B5EF4-FFF2-40B4-BE49-F238E27FC236}">
                          <a16:creationId xmlns:a16="http://schemas.microsoft.com/office/drawing/2014/main" id="{2B7BA73A-2290-6AEA-14A6-C9CB08688A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71368" y="4342953"/>
                      <a:ext cx="1152000" cy="2124746"/>
                      <a:chOff x="1200793" y="1061414"/>
                      <a:chExt cx="576000" cy="2091600"/>
                    </a:xfrm>
                  </p:grpSpPr>
                  <p:cxnSp>
                    <p:nvCxnSpPr>
                      <p:cNvPr id="154" name="직선 연결선 153">
                        <a:extLst>
                          <a:ext uri="{FF2B5EF4-FFF2-40B4-BE49-F238E27FC236}">
                            <a16:creationId xmlns:a16="http://schemas.microsoft.com/office/drawing/2014/main" id="{F0A439F0-C1E7-2771-11B1-83FA93D821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5" name="직선 연결선 154">
                        <a:extLst>
                          <a:ext uri="{FF2B5EF4-FFF2-40B4-BE49-F238E27FC236}">
                            <a16:creationId xmlns:a16="http://schemas.microsoft.com/office/drawing/2014/main" id="{9B4DDF08-909F-8E98-CF98-C2B4A2AB68A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7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" name="직선 연결선 155">
                        <a:extLst>
                          <a:ext uri="{FF2B5EF4-FFF2-40B4-BE49-F238E27FC236}">
                            <a16:creationId xmlns:a16="http://schemas.microsoft.com/office/drawing/2014/main" id="{78EDA4FF-548A-9F6A-E5C3-9ED83785C0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4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" name="직선 연결선 156">
                        <a:extLst>
                          <a:ext uri="{FF2B5EF4-FFF2-40B4-BE49-F238E27FC236}">
                            <a16:creationId xmlns:a16="http://schemas.microsoft.com/office/drawing/2014/main" id="{5847A968-AC5D-45EB-C401-986F102FC45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1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" name="직선 연결선 157">
                        <a:extLst>
                          <a:ext uri="{FF2B5EF4-FFF2-40B4-BE49-F238E27FC236}">
                            <a16:creationId xmlns:a16="http://schemas.microsoft.com/office/drawing/2014/main" id="{052880B2-5BAE-9DCD-13CF-D6DF559A80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88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직선 연결선 158">
                        <a:extLst>
                          <a:ext uri="{FF2B5EF4-FFF2-40B4-BE49-F238E27FC236}">
                            <a16:creationId xmlns:a16="http://schemas.microsoft.com/office/drawing/2014/main" id="{05B40DD5-7884-F96F-BF1B-37099D2FEB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56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0" name="직선 연결선 159">
                        <a:extLst>
                          <a:ext uri="{FF2B5EF4-FFF2-40B4-BE49-F238E27FC236}">
                            <a16:creationId xmlns:a16="http://schemas.microsoft.com/office/drawing/2014/main" id="{F417C659-FF35-E70C-F42B-77E1DF3149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3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1" name="직선 연결선 160">
                        <a:extLst>
                          <a:ext uri="{FF2B5EF4-FFF2-40B4-BE49-F238E27FC236}">
                            <a16:creationId xmlns:a16="http://schemas.microsoft.com/office/drawing/2014/main" id="{A124839F-049B-B13D-FFB8-8EF7C7EB233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0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" name="직선 연결선 161">
                        <a:extLst>
                          <a:ext uri="{FF2B5EF4-FFF2-40B4-BE49-F238E27FC236}">
                            <a16:creationId xmlns:a16="http://schemas.microsoft.com/office/drawing/2014/main" id="{00D0BD2A-29D3-2840-9591-C5D2ACB558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7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F32D5A5B-044C-42E9-B421-369C8C3252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11368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45" name="직선 연결선 144">
                        <a:extLst>
                          <a:ext uri="{FF2B5EF4-FFF2-40B4-BE49-F238E27FC236}">
                            <a16:creationId xmlns:a16="http://schemas.microsoft.com/office/drawing/2014/main" id="{772279AB-3AB2-5DDA-9B76-69BAC6AF48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" name="직선 연결선 145">
                        <a:extLst>
                          <a:ext uri="{FF2B5EF4-FFF2-40B4-BE49-F238E27FC236}">
                            <a16:creationId xmlns:a16="http://schemas.microsoft.com/office/drawing/2014/main" id="{6E840118-99FC-1AF2-D385-D5592BBF0D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직선 연결선 146">
                        <a:extLst>
                          <a:ext uri="{FF2B5EF4-FFF2-40B4-BE49-F238E27FC236}">
                            <a16:creationId xmlns:a16="http://schemas.microsoft.com/office/drawing/2014/main" id="{17AFD1B0-C85F-D926-9CDC-39076BC9861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직선 연결선 147">
                        <a:extLst>
                          <a:ext uri="{FF2B5EF4-FFF2-40B4-BE49-F238E27FC236}">
                            <a16:creationId xmlns:a16="http://schemas.microsoft.com/office/drawing/2014/main" id="{3963F13C-3075-3938-1B78-4F2642858C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" name="직선 연결선 148">
                        <a:extLst>
                          <a:ext uri="{FF2B5EF4-FFF2-40B4-BE49-F238E27FC236}">
                            <a16:creationId xmlns:a16="http://schemas.microsoft.com/office/drawing/2014/main" id="{F5F9D2D2-B9F2-392E-B9FD-5443BFFB49F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직선 연결선 149">
                        <a:extLst>
                          <a:ext uri="{FF2B5EF4-FFF2-40B4-BE49-F238E27FC236}">
                            <a16:creationId xmlns:a16="http://schemas.microsoft.com/office/drawing/2014/main" id="{A61444BC-B6FA-C0D6-C0CD-5449EEC700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직선 연결선 150">
                        <a:extLst>
                          <a:ext uri="{FF2B5EF4-FFF2-40B4-BE49-F238E27FC236}">
                            <a16:creationId xmlns:a16="http://schemas.microsoft.com/office/drawing/2014/main" id="{65990CBB-679A-12AF-0000-FCBF33BDC70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2" name="직선 연결선 151">
                        <a:extLst>
                          <a:ext uri="{FF2B5EF4-FFF2-40B4-BE49-F238E27FC236}">
                            <a16:creationId xmlns:a16="http://schemas.microsoft.com/office/drawing/2014/main" id="{F6B9D76A-AF20-18E7-916E-BA9D116854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3" name="직선 연결선 152">
                        <a:extLst>
                          <a:ext uri="{FF2B5EF4-FFF2-40B4-BE49-F238E27FC236}">
                            <a16:creationId xmlns:a16="http://schemas.microsoft.com/office/drawing/2014/main" id="{41394A39-3696-B319-1C5F-3983C4BB24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2" name="그룹 91">
                      <a:extLst>
                        <a:ext uri="{FF2B5EF4-FFF2-40B4-BE49-F238E27FC236}">
                          <a16:creationId xmlns:a16="http://schemas.microsoft.com/office/drawing/2014/main" id="{676D8907-3FE4-87E3-171B-59F5CA629B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5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36" name="직선 연결선 135">
                        <a:extLst>
                          <a:ext uri="{FF2B5EF4-FFF2-40B4-BE49-F238E27FC236}">
                            <a16:creationId xmlns:a16="http://schemas.microsoft.com/office/drawing/2014/main" id="{7B9295A7-C075-852F-B6CC-4082BE1A08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직선 연결선 136">
                        <a:extLst>
                          <a:ext uri="{FF2B5EF4-FFF2-40B4-BE49-F238E27FC236}">
                            <a16:creationId xmlns:a16="http://schemas.microsoft.com/office/drawing/2014/main" id="{C00067D0-428F-782C-82DF-4820F48BEA2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직선 연결선 137">
                        <a:extLst>
                          <a:ext uri="{FF2B5EF4-FFF2-40B4-BE49-F238E27FC236}">
                            <a16:creationId xmlns:a16="http://schemas.microsoft.com/office/drawing/2014/main" id="{B028F899-244D-9462-2D28-F17E5EFC4E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직선 연결선 138">
                        <a:extLst>
                          <a:ext uri="{FF2B5EF4-FFF2-40B4-BE49-F238E27FC236}">
                            <a16:creationId xmlns:a16="http://schemas.microsoft.com/office/drawing/2014/main" id="{F761D626-0D95-EC0F-1004-79A16B05A6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직선 연결선 139">
                        <a:extLst>
                          <a:ext uri="{FF2B5EF4-FFF2-40B4-BE49-F238E27FC236}">
                            <a16:creationId xmlns:a16="http://schemas.microsoft.com/office/drawing/2014/main" id="{0E9A0D89-E393-2B58-A213-CC6A5ADA0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직선 연결선 140">
                        <a:extLst>
                          <a:ext uri="{FF2B5EF4-FFF2-40B4-BE49-F238E27FC236}">
                            <a16:creationId xmlns:a16="http://schemas.microsoft.com/office/drawing/2014/main" id="{DD4523C1-868A-DFBB-4C77-2C95FD5DBD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직선 연결선 141">
                        <a:extLst>
                          <a:ext uri="{FF2B5EF4-FFF2-40B4-BE49-F238E27FC236}">
                            <a16:creationId xmlns:a16="http://schemas.microsoft.com/office/drawing/2014/main" id="{FE444AD2-1096-CDAD-D24E-5814ED573A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직선 연결선 142">
                        <a:extLst>
                          <a:ext uri="{FF2B5EF4-FFF2-40B4-BE49-F238E27FC236}">
                            <a16:creationId xmlns:a16="http://schemas.microsoft.com/office/drawing/2014/main" id="{5011F9FF-26A3-4F3E-7713-902F8A7F2B7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직선 연결선 143">
                        <a:extLst>
                          <a:ext uri="{FF2B5EF4-FFF2-40B4-BE49-F238E27FC236}">
                            <a16:creationId xmlns:a16="http://schemas.microsoft.com/office/drawing/2014/main" id="{146D2B13-27AF-3BFC-63CA-4D0B7BD8FB0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AB211639-0509-E0B6-47E5-8F94EE71F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27" name="직선 연결선 126">
                        <a:extLst>
                          <a:ext uri="{FF2B5EF4-FFF2-40B4-BE49-F238E27FC236}">
                            <a16:creationId xmlns:a16="http://schemas.microsoft.com/office/drawing/2014/main" id="{9EAD0CF8-1CBE-F0D1-5FB2-A48233C20E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직선 연결선 127">
                        <a:extLst>
                          <a:ext uri="{FF2B5EF4-FFF2-40B4-BE49-F238E27FC236}">
                            <a16:creationId xmlns:a16="http://schemas.microsoft.com/office/drawing/2014/main" id="{21D85335-3638-055D-33B7-A5F3F63050F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직선 연결선 128">
                        <a:extLst>
                          <a:ext uri="{FF2B5EF4-FFF2-40B4-BE49-F238E27FC236}">
                            <a16:creationId xmlns:a16="http://schemas.microsoft.com/office/drawing/2014/main" id="{D6335753-D34B-338A-4424-F60EE4BB769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직선 연결선 129">
                        <a:extLst>
                          <a:ext uri="{FF2B5EF4-FFF2-40B4-BE49-F238E27FC236}">
                            <a16:creationId xmlns:a16="http://schemas.microsoft.com/office/drawing/2014/main" id="{55C6AA3C-1664-404D-CBBB-4F97801883E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직선 연결선 130">
                        <a:extLst>
                          <a:ext uri="{FF2B5EF4-FFF2-40B4-BE49-F238E27FC236}">
                            <a16:creationId xmlns:a16="http://schemas.microsoft.com/office/drawing/2014/main" id="{DCAFD1A8-6D6E-1639-B67B-D1997D7269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직선 연결선 131">
                        <a:extLst>
                          <a:ext uri="{FF2B5EF4-FFF2-40B4-BE49-F238E27FC236}">
                            <a16:creationId xmlns:a16="http://schemas.microsoft.com/office/drawing/2014/main" id="{31834E85-9819-164F-7D7A-B61AD64E5F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직선 연결선 132">
                        <a:extLst>
                          <a:ext uri="{FF2B5EF4-FFF2-40B4-BE49-F238E27FC236}">
                            <a16:creationId xmlns:a16="http://schemas.microsoft.com/office/drawing/2014/main" id="{CDBA1F75-8AC3-1E68-AAC5-7691780010B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직선 연결선 133">
                        <a:extLst>
                          <a:ext uri="{FF2B5EF4-FFF2-40B4-BE49-F238E27FC236}">
                            <a16:creationId xmlns:a16="http://schemas.microsoft.com/office/drawing/2014/main" id="{26D4A1D2-C955-F573-6B4E-1D922B9708F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직선 연결선 134">
                        <a:extLst>
                          <a:ext uri="{FF2B5EF4-FFF2-40B4-BE49-F238E27FC236}">
                            <a16:creationId xmlns:a16="http://schemas.microsoft.com/office/drawing/2014/main" id="{146B26BD-6877-9FF3-2EE6-1A5FF324B0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4" name="그룹 93">
                      <a:extLst>
                        <a:ext uri="{FF2B5EF4-FFF2-40B4-BE49-F238E27FC236}">
                          <a16:creationId xmlns:a16="http://schemas.microsoft.com/office/drawing/2014/main" id="{D1E392D3-8CB9-8185-5F4A-1A358725FE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31368" y="4342953"/>
                      <a:ext cx="576000" cy="2124746"/>
                      <a:chOff x="1914025" y="1061414"/>
                      <a:chExt cx="288000" cy="2091600"/>
                    </a:xfrm>
                  </p:grpSpPr>
                  <p:cxnSp>
                    <p:nvCxnSpPr>
                      <p:cNvPr id="118" name="직선 연결선 117">
                        <a:extLst>
                          <a:ext uri="{FF2B5EF4-FFF2-40B4-BE49-F238E27FC236}">
                            <a16:creationId xmlns:a16="http://schemas.microsoft.com/office/drawing/2014/main" id="{5ECB10CE-8370-C14E-8099-DB9C429DFD0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직선 연결선 118">
                        <a:extLst>
                          <a:ext uri="{FF2B5EF4-FFF2-40B4-BE49-F238E27FC236}">
                            <a16:creationId xmlns:a16="http://schemas.microsoft.com/office/drawing/2014/main" id="{743C5315-3FD7-7B69-A962-558F17A710B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직선 연결선 119">
                        <a:extLst>
                          <a:ext uri="{FF2B5EF4-FFF2-40B4-BE49-F238E27FC236}">
                            <a16:creationId xmlns:a16="http://schemas.microsoft.com/office/drawing/2014/main" id="{B8BB8CD6-5086-37B5-0735-9DD626C96E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직선 연결선 120">
                        <a:extLst>
                          <a:ext uri="{FF2B5EF4-FFF2-40B4-BE49-F238E27FC236}">
                            <a16:creationId xmlns:a16="http://schemas.microsoft.com/office/drawing/2014/main" id="{A520D031-E0A4-9E13-4C3D-36CAC72597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직선 연결선 121">
                        <a:extLst>
                          <a:ext uri="{FF2B5EF4-FFF2-40B4-BE49-F238E27FC236}">
                            <a16:creationId xmlns:a16="http://schemas.microsoft.com/office/drawing/2014/main" id="{0235F413-AF41-855B-64B9-08AF28C109F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99" name="직선 연결선 98">
                      <a:extLst>
                        <a:ext uri="{FF2B5EF4-FFF2-40B4-BE49-F238E27FC236}">
                          <a16:creationId xmlns:a16="http://schemas.microsoft.com/office/drawing/2014/main" id="{E52B2F64-C490-7861-CEDF-408B1E8D50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26992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06571481-29A5-4359-83C8-02C5587DA561}"/>
                      </a:ext>
                    </a:extLst>
                  </p:cNvPr>
                  <p:cNvGrpSpPr/>
                  <p:nvPr/>
                </p:nvGrpSpPr>
                <p:grpSpPr>
                  <a:xfrm>
                    <a:off x="1586167" y="1394035"/>
                    <a:ext cx="6990080" cy="186494"/>
                    <a:chOff x="601341" y="1109479"/>
                    <a:chExt cx="6990080" cy="186494"/>
                  </a:xfrm>
                </p:grpSpPr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D209F50F-E3CF-8EA8-A779-02120017F9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41" y="1140393"/>
                      <a:ext cx="318480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frame</a:t>
                      </a: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3AF58EB2-9FDE-9517-25F4-7D8BF048AA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335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10</a:t>
                      </a: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B799F7C5-77E0-988A-841F-153B405BC1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56769" y="1121006"/>
                      <a:ext cx="134652" cy="138499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b="1" dirty="0">
                          <a:effectLst/>
                        </a:rPr>
                        <a:t>45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E63DC60C-4056-E7F1-1D6E-C7B13A839A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3354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20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C73EEDDA-7B29-D3E0-643F-7774847188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98421" y="1109479"/>
                      <a:ext cx="12824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dirty="0">
                          <a:effectLst/>
                        </a:rPr>
                        <a:t>30</a:t>
                      </a:r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657A910D-6D7A-3E71-8D0C-E1576F5AD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4581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40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9CFB8700-83F0-F055-D26F-C34841CC2B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6503" y="1121171"/>
                      <a:ext cx="6412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0</a:t>
                      </a:r>
                    </a:p>
                  </p:txBody>
                </p:sp>
              </p:grpSp>
              <p:grpSp>
                <p:nvGrpSpPr>
                  <p:cNvPr id="181" name="그룹 180">
                    <a:extLst>
                      <a:ext uri="{FF2B5EF4-FFF2-40B4-BE49-F238E27FC236}">
                        <a16:creationId xmlns:a16="http://schemas.microsoft.com/office/drawing/2014/main" id="{F43EAD47-FA77-2AF1-9003-E3780D264F3C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2470128"/>
                    <a:ext cx="6480000" cy="218361"/>
                    <a:chOff x="2111254" y="2470128"/>
                    <a:chExt cx="6480000" cy="218361"/>
                  </a:xfrm>
                </p:grpSpPr>
                <p:sp>
                  <p:nvSpPr>
                    <p:cNvPr id="65" name="직사각형 310">
                      <a:extLst>
                        <a:ext uri="{FF2B5EF4-FFF2-40B4-BE49-F238E27FC236}">
                          <a16:creationId xmlns:a16="http://schemas.microsoft.com/office/drawing/2014/main" id="{D7C1C12F-EF84-C722-2A41-A877C3C905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1254" y="2470128"/>
                      <a:ext cx="216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 낙하 후 충격파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66" name="직사각형 310">
                      <a:extLst>
                        <a:ext uri="{FF2B5EF4-FFF2-40B4-BE49-F238E27FC236}">
                          <a16:creationId xmlns:a16="http://schemas.microsoft.com/office/drawing/2014/main" id="{50386FC4-D165-56DF-14D9-355F760C8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1254" y="2470128"/>
                      <a:ext cx="432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 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지면 균열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68" name="그룹 67">
                    <a:extLst>
                      <a:ext uri="{FF2B5EF4-FFF2-40B4-BE49-F238E27FC236}">
                        <a16:creationId xmlns:a16="http://schemas.microsoft.com/office/drawing/2014/main" id="{E7A37DA4-416F-52BC-C90F-6F76BB8918AB}"/>
                      </a:ext>
                    </a:extLst>
                  </p:cNvPr>
                  <p:cNvGrpSpPr/>
                  <p:nvPr/>
                </p:nvGrpSpPr>
                <p:grpSpPr>
                  <a:xfrm>
                    <a:off x="1196069" y="2462745"/>
                    <a:ext cx="807731" cy="485171"/>
                    <a:chOff x="211243" y="2178189"/>
                    <a:chExt cx="807731" cy="485171"/>
                  </a:xfrm>
                </p:grpSpPr>
                <p:sp>
                  <p:nvSpPr>
                    <p:cNvPr id="69" name="자유형: 도형 68">
                      <a:extLst>
                        <a:ext uri="{FF2B5EF4-FFF2-40B4-BE49-F238E27FC236}">
                          <a16:creationId xmlns:a16="http://schemas.microsoft.com/office/drawing/2014/main" id="{3E2D55AC-F934-9C0A-1BAC-E0FE89C38D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178189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F2D3AECF-AC90-6048-13D7-E30A180BB4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243" y="2351527"/>
                      <a:ext cx="39009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</a:t>
                      </a:r>
                      <a:endParaRPr lang="en-US" altLang="ko-KR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sp>
                <p:nvSpPr>
                  <p:cNvPr id="59" name="직사각형 310">
                    <a:extLst>
                      <a:ext uri="{FF2B5EF4-FFF2-40B4-BE49-F238E27FC236}">
                        <a16:creationId xmlns:a16="http://schemas.microsoft.com/office/drawing/2014/main" id="{2DF91C8F-62D0-945F-AB17-68AF36D33C06}"/>
                      </a:ext>
                    </a:extLst>
                  </p:cNvPr>
                  <p:cNvSpPr/>
                  <p:nvPr/>
                </p:nvSpPr>
                <p:spPr>
                  <a:xfrm>
                    <a:off x="2026992" y="2242458"/>
                    <a:ext cx="1438877" cy="169791"/>
                  </a:xfrm>
                  <a:prstGeom prst="rect">
                    <a:avLst/>
                  </a:prstGeom>
                  <a:solidFill>
                    <a:srgbClr val="D8C5B2"/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스킬 시전 캔슬</a:t>
                    </a:r>
                    <a:endPara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0" name="그룹 179">
                    <a:extLst>
                      <a:ext uri="{FF2B5EF4-FFF2-40B4-BE49-F238E27FC236}">
                        <a16:creationId xmlns:a16="http://schemas.microsoft.com/office/drawing/2014/main" id="{DEACEBC6-0FFB-E4E2-16AF-FA75D3CF6470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967396"/>
                    <a:ext cx="3599253" cy="443944"/>
                    <a:chOff x="6346621" y="1967396"/>
                    <a:chExt cx="3599253" cy="443944"/>
                  </a:xfrm>
                </p:grpSpPr>
                <p:grpSp>
                  <p:nvGrpSpPr>
                    <p:cNvPr id="178" name="그룹 177">
                      <a:extLst>
                        <a:ext uri="{FF2B5EF4-FFF2-40B4-BE49-F238E27FC236}">
                          <a16:creationId xmlns:a16="http://schemas.microsoft.com/office/drawing/2014/main" id="{2781796B-4E7C-FEC6-1D38-60B1964622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46621" y="1967396"/>
                      <a:ext cx="3599253" cy="216000"/>
                      <a:chOff x="6346621" y="1967396"/>
                      <a:chExt cx="3599253" cy="216000"/>
                    </a:xfrm>
                  </p:grpSpPr>
                  <p:sp>
                    <p:nvSpPr>
                      <p:cNvPr id="57" name="직사각형 310">
                        <a:extLst>
                          <a:ext uri="{FF2B5EF4-FFF2-40B4-BE49-F238E27FC236}">
                            <a16:creationId xmlns:a16="http://schemas.microsoft.com/office/drawing/2014/main" id="{7A0613CC-EBE9-2FC6-347D-231BEB6C53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46621" y="1967396"/>
                        <a:ext cx="2160000" cy="216000"/>
                      </a:xfrm>
                      <a:prstGeom prst="homePlate">
                        <a:avLst/>
                      </a:prstGeom>
                      <a:solidFill>
                        <a:srgbClr val="FAFCBC"/>
                      </a:solidFill>
                      <a:ln w="12700">
                        <a:noFill/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rmAutofit/>
                      </a:bodyPr>
                      <a:lstStyle/>
                      <a:p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[</a:t>
                        </a:r>
                        <a:r>
                          <a:rPr lang="ko-KR" altLang="en-US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모션 </a:t>
                        </a:r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2] </a:t>
                        </a:r>
                        <a:r>
                          <a:rPr lang="ko-KR" altLang="en-US" sz="8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창 내려 찍기</a:t>
                        </a:r>
                        <a:endParaRPr lang="ko-KR" altLang="en-US" sz="90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58" name="직사각형 310">
                        <a:extLst>
                          <a:ext uri="{FF2B5EF4-FFF2-40B4-BE49-F238E27FC236}">
                            <a16:creationId xmlns:a16="http://schemas.microsoft.com/office/drawing/2014/main" id="{DE1DFCFE-C2BE-1FD8-00B6-44AD7BE16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06621" y="2003396"/>
                        <a:ext cx="1439253" cy="144000"/>
                      </a:xfrm>
                      <a:prstGeom prst="rect">
                        <a:avLst/>
                      </a:prstGeom>
                      <a:solidFill>
                        <a:srgbClr val="FAFCBC"/>
                      </a:solidFill>
                      <a:ln w="12700">
                        <a:solidFill>
                          <a:srgbClr val="FAFCBC"/>
                        </a:solidFill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Autofit/>
                      </a:bodyPr>
                      <a:lstStyle/>
                      <a:p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전투 </a:t>
                        </a:r>
                        <a:r>
                          <a:rPr lang="en-US" altLang="ko-KR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IDLE</a:t>
                        </a:r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로 전환</a:t>
                        </a:r>
                      </a:p>
                    </p:txBody>
                  </p:sp>
                </p:grpSp>
                <p:sp>
                  <p:nvSpPr>
                    <p:cNvPr id="60" name="직사각형 310">
                      <a:extLst>
                        <a:ext uri="{FF2B5EF4-FFF2-40B4-BE49-F238E27FC236}">
                          <a16:creationId xmlns:a16="http://schemas.microsoft.com/office/drawing/2014/main" id="{126299B9-FCCC-CB4D-01D2-EFE9D2DAB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6621" y="2243369"/>
                      <a:ext cx="1439252" cy="167971"/>
                    </a:xfrm>
                    <a:prstGeom prst="rect">
                      <a:avLst/>
                    </a:prstGeom>
                    <a:solidFill>
                      <a:srgbClr val="D8C5B2"/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pPr>
                        <a:spcAft>
                          <a:spcPts val="200"/>
                        </a:spcAft>
                      </a:pP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후 딜레이 캔슬</a:t>
                      </a:r>
                    </a:p>
                  </p:txBody>
                </p:sp>
              </p:grpSp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084895C1-3565-B446-ACF7-4B02010628F5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1966216"/>
                    <a:ext cx="807360" cy="485171"/>
                    <a:chOff x="211614" y="1681660"/>
                    <a:chExt cx="807360" cy="485171"/>
                  </a:xfrm>
                </p:grpSpPr>
                <p:sp>
                  <p:nvSpPr>
                    <p:cNvPr id="62" name="자유형: 도형 61">
                      <a:extLst>
                        <a:ext uri="{FF2B5EF4-FFF2-40B4-BE49-F238E27FC236}">
                          <a16:creationId xmlns:a16="http://schemas.microsoft.com/office/drawing/2014/main" id="{47FF20E8-2F56-EFC8-31DD-83B78296D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1681660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998CC1F9-DD62-789B-45C7-2BDC642B54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721591"/>
                      <a:ext cx="284300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F9FBA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</a:t>
                      </a:r>
                      <a:endParaRPr lang="en-US" altLang="ko-KR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BB37B325-15C9-A3CF-5DBE-82C9E9E518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981411"/>
                      <a:ext cx="685050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캔슬 가능 지점</a:t>
                      </a:r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0135BC0D-770D-8394-C55F-E43ABA48F577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2962509"/>
                    <a:ext cx="2418284" cy="242905"/>
                    <a:chOff x="211614" y="2677953"/>
                    <a:chExt cx="2418284" cy="242905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4E4977A1-75FB-DB8E-49C7-6FB75D6C6B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1614" y="2682797"/>
                      <a:ext cx="807360" cy="233216"/>
                      <a:chOff x="211614" y="2682797"/>
                      <a:chExt cx="807360" cy="233216"/>
                    </a:xfrm>
                  </p:grpSpPr>
                  <p:sp>
                    <p:nvSpPr>
                      <p:cNvPr id="54" name="사각형: 둥근 모서리 53">
                        <a:extLst>
                          <a:ext uri="{FF2B5EF4-FFF2-40B4-BE49-F238E27FC236}">
                            <a16:creationId xmlns:a16="http://schemas.microsoft.com/office/drawing/2014/main" id="{E26688A2-5EB2-7238-01AC-6F43D7AD2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614" y="2682797"/>
                        <a:ext cx="807360" cy="233216"/>
                      </a:xfrm>
                      <a:prstGeom prst="roundRect">
                        <a:avLst/>
                      </a:prstGeom>
                      <a:solidFill>
                        <a:srgbClr val="40404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4056D4B5-AAAC-7D52-9222-924B5A9BC9E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1614" y="2730156"/>
                        <a:ext cx="527956" cy="1384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900" b="1" dirty="0">
                            <a:solidFill>
                              <a:srgbClr val="FF9999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타격 지점</a:t>
                        </a:r>
                        <a:endParaRPr lang="en-US" altLang="ko-KR" sz="900" b="1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</p:grpSp>
                <p:sp>
                  <p:nvSpPr>
                    <p:cNvPr id="53" name="폭발: 8pt 52">
                      <a:extLst>
                        <a:ext uri="{FF2B5EF4-FFF2-40B4-BE49-F238E27FC236}">
                          <a16:creationId xmlns:a16="http://schemas.microsoft.com/office/drawing/2014/main" id="{5C9C0E00-D83A-14CB-E0D1-A467C2B61F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5444" y="2677953"/>
                      <a:ext cx="274454" cy="242905"/>
                    </a:xfrm>
                    <a:prstGeom prst="irregularSeal1">
                      <a:avLst/>
                    </a:prstGeom>
                    <a:solidFill>
                      <a:srgbClr val="FF9999"/>
                    </a:solidFill>
                    <a:ln w="635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18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4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312D7A68-7517-5A81-C263-3DBCAC7D0C6A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218567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50" name="사각형: 둥근 모서리 49">
                      <a:extLst>
                        <a:ext uri="{FF2B5EF4-FFF2-40B4-BE49-F238E27FC236}">
                          <a16:creationId xmlns:a16="http://schemas.microsoft.com/office/drawing/2014/main" id="{F0BBA187-7037-B9DF-93B1-7AD1F64D2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F69EEDF6-9796-3125-C91A-96BA0CD37D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527956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슈퍼 </a:t>
                      </a:r>
                      <a:r>
                        <a:rPr lang="ko-KR" altLang="en-US" sz="900" b="1" dirty="0" err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아머</a:t>
                      </a:r>
                      <a:endParaRPr lang="en-US" altLang="ko-KR" sz="900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52E2CCA7-5B88-4E0E-C500-7837A0381A39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470522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48" name="사각형: 둥근 모서리 47">
                      <a:extLst>
                        <a:ext uri="{FF2B5EF4-FFF2-40B4-BE49-F238E27FC236}">
                          <a16:creationId xmlns:a16="http://schemas.microsoft.com/office/drawing/2014/main" id="{091DA9C3-CC1A-C1BB-18CE-150D0AC80D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4388996D-1637-E5CB-2F51-A2AB46430F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64657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DAF6DD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900" b="1" dirty="0" err="1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endParaRPr lang="en-US" altLang="ko-KR" sz="900" b="1" dirty="0">
                        <a:solidFill>
                          <a:srgbClr val="00B05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792C0E1-C7DC-99ED-8218-74841D11766B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625419"/>
                    <a:ext cx="6480000" cy="288000"/>
                    <a:chOff x="5361795" y="1340863"/>
                    <a:chExt cx="6480000" cy="288000"/>
                  </a:xfrm>
                </p:grpSpPr>
                <p:sp>
                  <p:nvSpPr>
                    <p:cNvPr id="46" name="직사각형 310">
                      <a:extLst>
                        <a:ext uri="{FF2B5EF4-FFF2-40B4-BE49-F238E27FC236}">
                          <a16:creationId xmlns:a16="http://schemas.microsoft.com/office/drawing/2014/main" id="{2EE34734-0B9C-B5F0-8C89-C8FCE4F628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1795" y="1340863"/>
                      <a:ext cx="216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(0.5s)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47" name="직사각형 310">
                      <a:extLst>
                        <a:ext uri="{FF2B5EF4-FFF2-40B4-BE49-F238E27FC236}">
                          <a16:creationId xmlns:a16="http://schemas.microsoft.com/office/drawing/2014/main" id="{C10A60F7-09E9-C08D-CA2F-9AC205F34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1795" y="1340863"/>
                      <a:ext cx="432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(1.0s)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00469AEA-EF6A-0E2A-649B-49A29C1D2B3F}"/>
                      </a:ext>
                    </a:extLst>
                  </p:cNvPr>
                  <p:cNvSpPr/>
                  <p:nvPr/>
                </p:nvSpPr>
                <p:spPr>
                  <a:xfrm>
                    <a:off x="2026993" y="1589421"/>
                    <a:ext cx="6480000" cy="2124746"/>
                  </a:xfrm>
                  <a:prstGeom prst="rect">
                    <a:avLst/>
                  </a:prstGeom>
                  <a:noFill/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norm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D85E19BB-41CF-8785-1D73-C1456C22021F}"/>
                      </a:ext>
                    </a:extLst>
                  </p:cNvPr>
                  <p:cNvGrpSpPr/>
                  <p:nvPr/>
                </p:nvGrpSpPr>
                <p:grpSpPr>
                  <a:xfrm>
                    <a:off x="1973486" y="3500763"/>
                    <a:ext cx="1437665" cy="174851"/>
                    <a:chOff x="1061050" y="2970814"/>
                    <a:chExt cx="1437665" cy="174851"/>
                  </a:xfrm>
                </p:grpSpPr>
                <p:sp>
                  <p:nvSpPr>
                    <p:cNvPr id="43" name="직사각형 310">
                      <a:extLst>
                        <a:ext uri="{FF2B5EF4-FFF2-40B4-BE49-F238E27FC236}">
                          <a16:creationId xmlns:a16="http://schemas.microsoft.com/office/drawing/2014/main" id="{36054E75-41BD-D66C-252B-5805AA9D91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3670" y="2970814"/>
                      <a:ext cx="1385045" cy="174851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108000" tIns="18000" rIns="0" bIns="18000" rtlCol="0" anchor="ctr" anchorCtr="0">
                      <a:sp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  </a:t>
                      </a:r>
                    </a:p>
                  </p:txBody>
                </p:sp>
                <p:sp>
                  <p:nvSpPr>
                    <p:cNvPr id="44" name="다이아몬드 43">
                      <a:extLst>
                        <a:ext uri="{FF2B5EF4-FFF2-40B4-BE49-F238E27FC236}">
                          <a16:creationId xmlns:a16="http://schemas.microsoft.com/office/drawing/2014/main" id="{CE9B5149-848A-C894-5149-206FA92C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1050" y="3004239"/>
                      <a:ext cx="108000" cy="108000"/>
                    </a:xfrm>
                    <a:prstGeom prst="diamond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000" dirty="0"/>
                    </a:p>
                  </p:txBody>
                </p:sp>
              </p:grpSp>
            </p:grp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55E0A7-84DF-D382-9B83-C7EC03874FA1}"/>
                </a:ext>
              </a:extLst>
            </p:cNvPr>
            <p:cNvSpPr txBox="1"/>
            <p:nvPr/>
          </p:nvSpPr>
          <p:spPr>
            <a:xfrm>
              <a:off x="5297026" y="878134"/>
              <a:ext cx="4587277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모션 리소스의 재생 시작 지점을 변경합니다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0.0s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1.0s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DADE785-09A7-0DBB-9580-2CC2727A414E}"/>
              </a:ext>
            </a:extLst>
          </p:cNvPr>
          <p:cNvGrpSpPr/>
          <p:nvPr/>
        </p:nvGrpSpPr>
        <p:grpSpPr>
          <a:xfrm>
            <a:off x="192087" y="4499551"/>
            <a:ext cx="11807825" cy="1654640"/>
            <a:chOff x="192087" y="4499551"/>
            <a:chExt cx="11807825" cy="1654640"/>
          </a:xfrm>
        </p:grpSpPr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B8394301-22B6-1B75-FCF5-074DECEC196D}"/>
                </a:ext>
              </a:extLst>
            </p:cNvPr>
            <p:cNvGrpSpPr/>
            <p:nvPr/>
          </p:nvGrpSpPr>
          <p:grpSpPr>
            <a:xfrm>
              <a:off x="192087" y="4499551"/>
              <a:ext cx="11807825" cy="1654640"/>
              <a:chOff x="192087" y="4425324"/>
              <a:chExt cx="11807825" cy="1654640"/>
            </a:xfrm>
            <a:effectLst>
              <a:outerShdw blurRad="50800" dist="38100" dir="2700000" algn="tl" rotWithShape="0">
                <a:schemeClr val="accent6">
                  <a:lumMod val="75000"/>
                  <a:alpha val="40000"/>
                </a:schemeClr>
              </a:outerShdw>
            </a:effectLst>
          </p:grpSpPr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B2F94810-4B64-0143-E8CC-591D2FBDF71A}"/>
                  </a:ext>
                </a:extLst>
              </p:cNvPr>
              <p:cNvSpPr/>
              <p:nvPr/>
            </p:nvSpPr>
            <p:spPr>
              <a:xfrm>
                <a:off x="192087" y="4425324"/>
                <a:ext cx="857157" cy="1654639"/>
              </a:xfrm>
              <a:prstGeom prst="rect">
                <a:avLst/>
              </a:prstGeom>
              <a:solidFill>
                <a:srgbClr val="DAF6DD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33F39BCD-172E-62EF-7002-4ABA89B856F1}"/>
                  </a:ext>
                </a:extLst>
              </p:cNvPr>
              <p:cNvSpPr/>
              <p:nvPr/>
            </p:nvSpPr>
            <p:spPr>
              <a:xfrm>
                <a:off x="1049244" y="4425324"/>
                <a:ext cx="10950668" cy="16546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B2B34031-6ACA-7AA7-0638-909318D5715F}"/>
                  </a:ext>
                </a:extLst>
              </p:cNvPr>
              <p:cNvGrpSpPr/>
              <p:nvPr/>
            </p:nvGrpSpPr>
            <p:grpSpPr>
              <a:xfrm>
                <a:off x="367391" y="4606475"/>
                <a:ext cx="506549" cy="679203"/>
                <a:chOff x="489148" y="1870226"/>
                <a:chExt cx="506549" cy="679203"/>
              </a:xfrm>
            </p:grpSpPr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958B85A8-EECE-CF56-CA14-5014DE28D3A3}"/>
                    </a:ext>
                  </a:extLst>
                </p:cNvPr>
                <p:cNvSpPr txBox="1"/>
                <p:nvPr/>
              </p:nvSpPr>
              <p:spPr>
                <a:xfrm>
                  <a:off x="489148" y="2338226"/>
                  <a:ext cx="506549" cy="211203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 </a:t>
                  </a:r>
                  <a:r>
                    <a:rPr lang="ko-KR" altLang="en-US" dirty="0"/>
                    <a:t>대지 파괴 </a:t>
                  </a:r>
                  <a:endParaRPr lang="en-US" altLang="ko-KR" dirty="0"/>
                </a:p>
              </p:txBody>
            </p:sp>
            <p:grpSp>
              <p:nvGrpSpPr>
                <p:cNvPr id="189" name="그룹 188">
                  <a:extLst>
                    <a:ext uri="{FF2B5EF4-FFF2-40B4-BE49-F238E27FC236}">
                      <a16:creationId xmlns:a16="http://schemas.microsoft.com/office/drawing/2014/main" id="{B0D53CD4-ECFB-3033-2994-0978766E878D}"/>
                    </a:ext>
                  </a:extLst>
                </p:cNvPr>
                <p:cNvGrpSpPr/>
                <p:nvPr/>
              </p:nvGrpSpPr>
              <p:grpSpPr>
                <a:xfrm>
                  <a:off x="508422" y="1870226"/>
                  <a:ext cx="468000" cy="468000"/>
                  <a:chOff x="1683008" y="2636726"/>
                  <a:chExt cx="468000" cy="468000"/>
                </a:xfrm>
              </p:grpSpPr>
              <p:sp>
                <p:nvSpPr>
                  <p:cNvPr id="190" name="타원 189">
                    <a:extLst>
                      <a:ext uri="{FF2B5EF4-FFF2-40B4-BE49-F238E27FC236}">
                        <a16:creationId xmlns:a16="http://schemas.microsoft.com/office/drawing/2014/main" id="{5876CE13-970E-7BD9-CE98-887EA0CCE163}"/>
                      </a:ext>
                    </a:extLst>
                  </p:cNvPr>
                  <p:cNvSpPr/>
                  <p:nvPr/>
                </p:nvSpPr>
                <p:spPr>
                  <a:xfrm>
                    <a:off x="1683008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191" name="그림 190" descr="댄스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1098197F-19BF-16B3-99C4-FB6B5EC362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83008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92" name="그룹 191">
                <a:extLst>
                  <a:ext uri="{FF2B5EF4-FFF2-40B4-BE49-F238E27FC236}">
                    <a16:creationId xmlns:a16="http://schemas.microsoft.com/office/drawing/2014/main" id="{A00000FF-D20A-9205-AA1A-5102C39618D9}"/>
                  </a:ext>
                </a:extLst>
              </p:cNvPr>
              <p:cNvGrpSpPr/>
              <p:nvPr/>
            </p:nvGrpSpPr>
            <p:grpSpPr>
              <a:xfrm>
                <a:off x="1203701" y="4876609"/>
                <a:ext cx="2829819" cy="988288"/>
                <a:chOff x="10029682" y="853824"/>
                <a:chExt cx="1714230" cy="598679"/>
              </a:xfrm>
            </p:grpSpPr>
            <p:sp>
              <p:nvSpPr>
                <p:cNvPr id="193" name="화살표: 오른쪽 192">
                  <a:extLst>
                    <a:ext uri="{FF2B5EF4-FFF2-40B4-BE49-F238E27FC236}">
                      <a16:creationId xmlns:a16="http://schemas.microsoft.com/office/drawing/2014/main" id="{044427E9-21AB-5BD0-0E77-FB1AC2BCE8CD}"/>
                    </a:ext>
                  </a:extLst>
                </p:cNvPr>
                <p:cNvSpPr/>
                <p:nvPr/>
              </p:nvSpPr>
              <p:spPr>
                <a:xfrm>
                  <a:off x="10789016" y="1110616"/>
                  <a:ext cx="195563" cy="85095"/>
                </a:xfrm>
                <a:prstGeom prst="rightArrow">
                  <a:avLst>
                    <a:gd name="adj1" fmla="val 50000"/>
                    <a:gd name="adj2" fmla="val 64924"/>
                  </a:avLst>
                </a:prstGeom>
                <a:solidFill>
                  <a:srgbClr val="FF0000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94" name="Picture 2">
                  <a:extLst>
                    <a:ext uri="{FF2B5EF4-FFF2-40B4-BE49-F238E27FC236}">
                      <a16:creationId xmlns:a16="http://schemas.microsoft.com/office/drawing/2014/main" id="{36A2857E-380E-A93C-7FBB-4D23A30AAC2A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29682" y="853824"/>
                  <a:ext cx="666637" cy="598679"/>
                </a:xfrm>
                <a:prstGeom prst="rect">
                  <a:avLst/>
                </a:prstGeom>
                <a:noFill/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5" name="Picture 2">
                  <a:extLst>
                    <a:ext uri="{FF2B5EF4-FFF2-40B4-BE49-F238E27FC236}">
                      <a16:creationId xmlns:a16="http://schemas.microsoft.com/office/drawing/2014/main" id="{83FB97C6-44D5-A085-5B00-04063C5C0F36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077275" y="853824"/>
                  <a:ext cx="666637" cy="598679"/>
                </a:xfrm>
                <a:prstGeom prst="rect">
                  <a:avLst/>
                </a:prstGeom>
                <a:noFill/>
                <a:ln w="6350">
                  <a:solidFill>
                    <a:srgbClr val="FFFF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DD6C7AD-E832-B634-C61F-FF04F58AE5BB}"/>
                  </a:ext>
                </a:extLst>
              </p:cNvPr>
              <p:cNvSpPr txBox="1"/>
              <p:nvPr/>
            </p:nvSpPr>
            <p:spPr>
              <a:xfrm>
                <a:off x="192087" y="4425324"/>
                <a:ext cx="154975" cy="159462"/>
              </a:xfrm>
              <a:prstGeom prst="rect">
                <a:avLst/>
              </a:prstGeom>
              <a:noFill/>
            </p:spPr>
            <p:txBody>
              <a:bodyPr wrap="none" lIns="36000" tIns="36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800" b="0" dirty="0">
                    <a:solidFill>
                      <a:schemeClr val="tx1"/>
                    </a:solidFill>
                  </a:rPr>
                  <a:t>2T</a:t>
                </a:r>
              </a:p>
            </p:txBody>
          </p: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C6A044E5-2117-08F3-3103-E62844583A70}"/>
                  </a:ext>
                </a:extLst>
              </p:cNvPr>
              <p:cNvGrpSpPr/>
              <p:nvPr/>
            </p:nvGrpSpPr>
            <p:grpSpPr>
              <a:xfrm>
                <a:off x="1049244" y="4573946"/>
                <a:ext cx="3401623" cy="138499"/>
                <a:chOff x="2662166" y="5344196"/>
                <a:chExt cx="3401623" cy="138499"/>
              </a:xfrm>
            </p:grpSpPr>
            <p:sp>
              <p:nvSpPr>
                <p:cNvPr id="166" name="직사각형 165">
                  <a:extLst>
                    <a:ext uri="{FF2B5EF4-FFF2-40B4-BE49-F238E27FC236}">
                      <a16:creationId xmlns:a16="http://schemas.microsoft.com/office/drawing/2014/main" id="{6836F38E-33F9-8B55-E327-92ED140D67C4}"/>
                    </a:ext>
                  </a:extLst>
                </p:cNvPr>
                <p:cNvSpPr/>
                <p:nvPr/>
              </p:nvSpPr>
              <p:spPr>
                <a:xfrm>
                  <a:off x="4700490" y="5344196"/>
                  <a:ext cx="572549" cy="138499"/>
                </a:xfrm>
                <a:prstGeom prst="rect">
                  <a:avLst/>
                </a:prstGeom>
                <a:solidFill>
                  <a:srgbClr val="FFFFC1"/>
                </a:solidFill>
                <a:ln w="63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CAD3CBE4-7DA5-15BC-2751-C1A5D32B2EF3}"/>
                    </a:ext>
                  </a:extLst>
                </p:cNvPr>
                <p:cNvSpPr/>
                <p:nvPr/>
              </p:nvSpPr>
              <p:spPr>
                <a:xfrm>
                  <a:off x="3317665" y="5344196"/>
                  <a:ext cx="328794" cy="138499"/>
                </a:xfrm>
                <a:prstGeom prst="rect">
                  <a:avLst/>
                </a:prstGeom>
                <a:solidFill>
                  <a:srgbClr val="BFFCF7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51D8E328-FECF-DBCE-C45E-9E5BE82363A3}"/>
                    </a:ext>
                  </a:extLst>
                </p:cNvPr>
                <p:cNvSpPr txBox="1"/>
                <p:nvPr/>
              </p:nvSpPr>
              <p:spPr>
                <a:xfrm>
                  <a:off x="2662166" y="5344196"/>
                  <a:ext cx="3401623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전체적으로 푸른빛을 띄던 이펙트 색상이 밝은 노란빛으로 변경됩니다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D9A16F-A717-086A-ABAC-8E9D17CB69EC}"/>
                </a:ext>
              </a:extLst>
            </p:cNvPr>
            <p:cNvSpPr txBox="1"/>
            <p:nvPr/>
          </p:nvSpPr>
          <p:spPr>
            <a:xfrm>
              <a:off x="4517274" y="4663561"/>
              <a:ext cx="3474793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VFX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파일의 색상을 조절합니다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material_color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#BFFCF7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#FFFDD6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17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500E2-616F-5990-60E4-EEEC82BF5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9012290-A06D-FB1D-5504-CCDE1BDAA17A}"/>
              </a:ext>
            </a:extLst>
          </p:cNvPr>
          <p:cNvSpPr>
            <a:spLocks/>
          </p:cNvSpPr>
          <p:nvPr/>
        </p:nvSpPr>
        <p:spPr>
          <a:xfrm>
            <a:off x="192087" y="372306"/>
            <a:ext cx="857157" cy="6832163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16BCA6C-B61D-9558-648D-F23C08F127CD}"/>
              </a:ext>
            </a:extLst>
          </p:cNvPr>
          <p:cNvSpPr>
            <a:spLocks/>
          </p:cNvSpPr>
          <p:nvPr/>
        </p:nvSpPr>
        <p:spPr>
          <a:xfrm>
            <a:off x="1049244" y="372305"/>
            <a:ext cx="10950604" cy="6832163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464C4C5C-246A-41DD-DD8B-719244C1C6D4}"/>
              </a:ext>
            </a:extLst>
          </p:cNvPr>
          <p:cNvGrpSpPr>
            <a:grpSpLocks/>
          </p:cNvGrpSpPr>
          <p:nvPr/>
        </p:nvGrpSpPr>
        <p:grpSpPr>
          <a:xfrm>
            <a:off x="314492" y="553458"/>
            <a:ext cx="612347" cy="679203"/>
            <a:chOff x="436247" y="2365532"/>
            <a:chExt cx="612347" cy="679203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8D1E919-6070-921A-E46D-10CC0668EB21}"/>
                </a:ext>
              </a:extLst>
            </p:cNvPr>
            <p:cNvSpPr txBox="1">
              <a:spLocks/>
            </p:cNvSpPr>
            <p:nvPr/>
          </p:nvSpPr>
          <p:spPr>
            <a:xfrm>
              <a:off x="436247" y="2833532"/>
              <a:ext cx="612347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 </a:t>
              </a:r>
              <a:r>
                <a:rPr lang="ko-KR" altLang="en-US" dirty="0"/>
                <a:t>내려치는 창 </a:t>
              </a:r>
              <a:endParaRPr lang="en-US" altLang="ko-KR" dirty="0"/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88C96C17-35B8-4490-E696-F0969108EF25}"/>
                </a:ext>
              </a:extLst>
            </p:cNvPr>
            <p:cNvGrpSpPr>
              <a:grpSpLocks/>
            </p:cNvGrpSpPr>
            <p:nvPr/>
          </p:nvGrpSpPr>
          <p:grpSpPr>
            <a:xfrm>
              <a:off x="508419" y="2365532"/>
              <a:ext cx="468002" cy="468000"/>
              <a:chOff x="2832549" y="2470252"/>
              <a:chExt cx="468002" cy="468000"/>
            </a:xfrm>
          </p:grpSpPr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1C353FE4-7D41-7047-5A6C-B9BC05B34D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32549" y="2470252"/>
                <a:ext cx="468000" cy="468000"/>
              </a:xfrm>
              <a:prstGeom prst="ellipse">
                <a:avLst/>
              </a:prstGeom>
              <a:solidFill>
                <a:srgbClr val="14161B"/>
              </a:soli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63" name="그림 162" descr="그래픽, 만화 영화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8CC8200D-DC25-009B-BD61-28D1E40BD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2551" y="2470252"/>
                <a:ext cx="468000" cy="468000"/>
              </a:xfrm>
              <a:prstGeom prst="rect">
                <a:avLst/>
              </a:prstGeom>
            </p:spPr>
          </p:pic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074B15CD-1F84-FE78-8375-84FA6C823D73}"/>
              </a:ext>
            </a:extLst>
          </p:cNvPr>
          <p:cNvSpPr txBox="1"/>
          <p:nvPr/>
        </p:nvSpPr>
        <p:spPr>
          <a:xfrm>
            <a:off x="1098266" y="529256"/>
            <a:ext cx="4296098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sz="900" dirty="0">
                <a:solidFill>
                  <a:schemeClr val="tx1"/>
                </a:solidFill>
              </a:rPr>
              <a:t>직접 공격하지 않고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마우스 위치로 창을 떨어트려 공격</a:t>
            </a:r>
            <a:r>
              <a:rPr lang="ko-KR" altLang="en-US" sz="900" dirty="0">
                <a:solidFill>
                  <a:schemeClr val="tx1"/>
                </a:solidFill>
              </a:rPr>
              <a:t>하도록 </a:t>
            </a:r>
            <a:r>
              <a:rPr lang="ko-KR" altLang="en-US" sz="900" dirty="0">
                <a:solidFill>
                  <a:srgbClr val="FF0000"/>
                </a:solidFill>
              </a:rPr>
              <a:t>스킬의 연출이 변경</a:t>
            </a:r>
            <a:r>
              <a:rPr lang="ko-KR" altLang="en-US" sz="900" dirty="0">
                <a:solidFill>
                  <a:schemeClr val="tx1"/>
                </a:solidFill>
              </a:rPr>
              <a:t>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A10C76C-C7B9-574F-EA17-28B2AE7FA016}"/>
              </a:ext>
            </a:extLst>
          </p:cNvPr>
          <p:cNvSpPr txBox="1"/>
          <p:nvPr/>
        </p:nvSpPr>
        <p:spPr>
          <a:xfrm>
            <a:off x="5443386" y="544644"/>
            <a:ext cx="4741166" cy="123111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시전 시 다른 리소스 파일을 재생합니다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(ex) lm_skill_18_anim.fbx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lm_skill_18_anim_var1.fbx</a:t>
            </a:r>
          </a:p>
        </p:txBody>
      </p: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388BA47F-9231-9524-7FDA-2F6CF3E2E751}"/>
              </a:ext>
            </a:extLst>
          </p:cNvPr>
          <p:cNvSpPr/>
          <p:nvPr/>
        </p:nvSpPr>
        <p:spPr>
          <a:xfrm>
            <a:off x="8602582" y="4053127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D36ABBC5-64DF-7168-9F4E-DAC5CFA72459}"/>
              </a:ext>
            </a:extLst>
          </p:cNvPr>
          <p:cNvGrpSpPr/>
          <p:nvPr/>
        </p:nvGrpSpPr>
        <p:grpSpPr>
          <a:xfrm>
            <a:off x="1172850" y="793116"/>
            <a:ext cx="3505989" cy="480284"/>
            <a:chOff x="1172850" y="740566"/>
            <a:chExt cx="3505989" cy="480284"/>
          </a:xfrm>
        </p:grpSpPr>
        <p:sp>
          <p:nvSpPr>
            <p:cNvPr id="144" name="화살표: 오른쪽 143">
              <a:extLst>
                <a:ext uri="{FF2B5EF4-FFF2-40B4-BE49-F238E27FC236}">
                  <a16:creationId xmlns:a16="http://schemas.microsoft.com/office/drawing/2014/main" id="{B636E50C-D0A1-1697-72B9-5D7FF8619C4A}"/>
                </a:ext>
              </a:extLst>
            </p:cNvPr>
            <p:cNvSpPr/>
            <p:nvPr/>
          </p:nvSpPr>
          <p:spPr>
            <a:xfrm>
              <a:off x="2728592" y="904826"/>
              <a:ext cx="194946" cy="151764"/>
            </a:xfrm>
            <a:prstGeom prst="rightArrow">
              <a:avLst/>
            </a:prstGeom>
            <a:solidFill>
              <a:srgbClr val="FF0000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3B375C0-88D0-9720-BA3B-B864E64CAF46}"/>
                </a:ext>
              </a:extLst>
            </p:cNvPr>
            <p:cNvGrpSpPr/>
            <p:nvPr/>
          </p:nvGrpSpPr>
          <p:grpSpPr>
            <a:xfrm>
              <a:off x="1172850" y="740566"/>
              <a:ext cx="1461276" cy="480284"/>
              <a:chOff x="1154925" y="539017"/>
              <a:chExt cx="1461276" cy="48028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28B9A0-619C-052F-987C-761EB4B0F20C}"/>
                  </a:ext>
                </a:extLst>
              </p:cNvPr>
              <p:cNvSpPr txBox="1"/>
              <p:nvPr/>
            </p:nvSpPr>
            <p:spPr>
              <a:xfrm>
                <a:off x="1154925" y="539017"/>
                <a:ext cx="146127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기본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790537F-6E5E-D1FD-941A-3312DBBE991C}"/>
                  </a:ext>
                </a:extLst>
              </p:cNvPr>
              <p:cNvGrpSpPr/>
              <p:nvPr/>
            </p:nvGrpSpPr>
            <p:grpSpPr>
              <a:xfrm>
                <a:off x="1240403" y="801828"/>
                <a:ext cx="1290320" cy="159462"/>
                <a:chOff x="1154924" y="718744"/>
                <a:chExt cx="1290320" cy="159462"/>
              </a:xfrm>
            </p:grpSpPr>
            <p:sp>
              <p:nvSpPr>
                <p:cNvPr id="138" name="직사각형 310">
                  <a:extLst>
                    <a:ext uri="{FF2B5EF4-FFF2-40B4-BE49-F238E27FC236}">
                      <a16:creationId xmlns:a16="http://schemas.microsoft.com/office/drawing/2014/main" id="{9E6B167A-5F7F-71BF-3265-F1D1DC0A06CC}"/>
                    </a:ext>
                  </a:extLst>
                </p:cNvPr>
                <p:cNvSpPr/>
                <p:nvPr/>
              </p:nvSpPr>
              <p:spPr>
                <a:xfrm>
                  <a:off x="1154924" y="718744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</a:p>
              </p:txBody>
            </p:sp>
            <p:sp>
              <p:nvSpPr>
                <p:cNvPr id="139" name="직사각형 310">
                  <a:extLst>
                    <a:ext uri="{FF2B5EF4-FFF2-40B4-BE49-F238E27FC236}">
                      <a16:creationId xmlns:a16="http://schemas.microsoft.com/office/drawing/2014/main" id="{32AE40C8-7E83-20D7-8609-9D0CA348D175}"/>
                    </a:ext>
                  </a:extLst>
                </p:cNvPr>
                <p:cNvSpPr/>
                <p:nvPr/>
              </p:nvSpPr>
              <p:spPr>
                <a:xfrm>
                  <a:off x="1697823" y="718744"/>
                  <a:ext cx="33014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</a:p>
              </p:txBody>
            </p:sp>
            <p:sp>
              <p:nvSpPr>
                <p:cNvPr id="140" name="직사각형 310">
                  <a:extLst>
                    <a:ext uri="{FF2B5EF4-FFF2-40B4-BE49-F238E27FC236}">
                      <a16:creationId xmlns:a16="http://schemas.microsoft.com/office/drawing/2014/main" id="{2072B703-38F7-7BA5-E15C-5C9728206B36}"/>
                    </a:ext>
                  </a:extLst>
                </p:cNvPr>
                <p:cNvSpPr/>
                <p:nvPr/>
              </p:nvSpPr>
              <p:spPr>
                <a:xfrm>
                  <a:off x="2027966" y="718744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06E13DF4-F7D9-BA59-F592-A7362EB2F211}"/>
                </a:ext>
              </a:extLst>
            </p:cNvPr>
            <p:cNvGrpSpPr/>
            <p:nvPr/>
          </p:nvGrpSpPr>
          <p:grpSpPr>
            <a:xfrm>
              <a:off x="3018003" y="740566"/>
              <a:ext cx="1660836" cy="480284"/>
              <a:chOff x="3018003" y="740566"/>
              <a:chExt cx="1660836" cy="48028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4020FCE-4679-C2C5-6143-38D7A2812242}"/>
                  </a:ext>
                </a:extLst>
              </p:cNvPr>
              <p:cNvSpPr txBox="1"/>
              <p:nvPr/>
            </p:nvSpPr>
            <p:spPr>
              <a:xfrm>
                <a:off x="3018003" y="740566"/>
                <a:ext cx="166083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변경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EA04C8AB-FF6B-6AB4-476B-B1E710ED04C7}"/>
                  </a:ext>
                </a:extLst>
              </p:cNvPr>
              <p:cNvGrpSpPr/>
              <p:nvPr/>
            </p:nvGrpSpPr>
            <p:grpSpPr>
              <a:xfrm>
                <a:off x="3093811" y="1003377"/>
                <a:ext cx="1509220" cy="159462"/>
                <a:chOff x="3103384" y="1003377"/>
                <a:chExt cx="1509220" cy="159462"/>
              </a:xfrm>
            </p:grpSpPr>
            <p:sp>
              <p:nvSpPr>
                <p:cNvPr id="141" name="직사각형 310">
                  <a:extLst>
                    <a:ext uri="{FF2B5EF4-FFF2-40B4-BE49-F238E27FC236}">
                      <a16:creationId xmlns:a16="http://schemas.microsoft.com/office/drawing/2014/main" id="{BCD10E1F-333F-A9DE-58C8-A31D599C6458}"/>
                    </a:ext>
                  </a:extLst>
                </p:cNvPr>
                <p:cNvSpPr/>
                <p:nvPr/>
              </p:nvSpPr>
              <p:spPr>
                <a:xfrm>
                  <a:off x="3103384" y="1003377"/>
                  <a:ext cx="65356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</a:p>
              </p:txBody>
            </p:sp>
            <p:sp>
              <p:nvSpPr>
                <p:cNvPr id="142" name="직사각형 310">
                  <a:extLst>
                    <a:ext uri="{FF2B5EF4-FFF2-40B4-BE49-F238E27FC236}">
                      <a16:creationId xmlns:a16="http://schemas.microsoft.com/office/drawing/2014/main" id="{51E8415B-71A5-E6A1-612A-E68F57A3EE9C}"/>
                    </a:ext>
                  </a:extLst>
                </p:cNvPr>
                <p:cNvSpPr/>
                <p:nvPr/>
              </p:nvSpPr>
              <p:spPr>
                <a:xfrm>
                  <a:off x="3756953" y="1003377"/>
                  <a:ext cx="43837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endPara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3" name="직사각형 310">
                  <a:extLst>
                    <a:ext uri="{FF2B5EF4-FFF2-40B4-BE49-F238E27FC236}">
                      <a16:creationId xmlns:a16="http://schemas.microsoft.com/office/drawing/2014/main" id="{AA725E78-44B3-000F-ECAF-5A690EF6CDE6}"/>
                    </a:ext>
                  </a:extLst>
                </p:cNvPr>
                <p:cNvSpPr/>
                <p:nvPr/>
              </p:nvSpPr>
              <p:spPr>
                <a:xfrm>
                  <a:off x="4195326" y="1003377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338F7CF-26E7-2BC5-898F-CB7348FA293C}"/>
              </a:ext>
            </a:extLst>
          </p:cNvPr>
          <p:cNvSpPr txBox="1"/>
          <p:nvPr/>
        </p:nvSpPr>
        <p:spPr>
          <a:xfrm>
            <a:off x="1049244" y="1609058"/>
            <a:ext cx="2954385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기존 요소에서 변경된 요소는 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</a:rPr>
              <a:t>’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작은 따옴표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로 표시합니다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04" name="직사각형 310">
            <a:extLst>
              <a:ext uri="{FF2B5EF4-FFF2-40B4-BE49-F238E27FC236}">
                <a16:creationId xmlns:a16="http://schemas.microsoft.com/office/drawing/2014/main" id="{FA2BB250-B944-AD48-3064-584CDCE1CC4F}"/>
              </a:ext>
            </a:extLst>
          </p:cNvPr>
          <p:cNvSpPr/>
          <p:nvPr/>
        </p:nvSpPr>
        <p:spPr>
          <a:xfrm>
            <a:off x="1172852" y="1804628"/>
            <a:ext cx="1095243" cy="262943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80000" tIns="54000" rIns="180000" bIns="54000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준비</a:t>
            </a:r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v1</a:t>
            </a:r>
            <a:endParaRPr lang="ko-KR" altLang="en-US" sz="10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6" name="직사각형 310">
            <a:extLst>
              <a:ext uri="{FF2B5EF4-FFF2-40B4-BE49-F238E27FC236}">
                <a16:creationId xmlns:a16="http://schemas.microsoft.com/office/drawing/2014/main" id="{71121A9B-8610-F174-928A-90F9C41E45C8}"/>
              </a:ext>
            </a:extLst>
          </p:cNvPr>
          <p:cNvSpPr/>
          <p:nvPr/>
        </p:nvSpPr>
        <p:spPr>
          <a:xfrm>
            <a:off x="3034504" y="1871757"/>
            <a:ext cx="630548" cy="195814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72000" tIns="36000" rIns="0" bIns="36000" rtlCol="0" anchor="ctr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★ 창 돌리기 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10314E0-F745-A649-EE0E-9B8EEC86082F}"/>
              </a:ext>
            </a:extLst>
          </p:cNvPr>
          <p:cNvGrpSpPr/>
          <p:nvPr/>
        </p:nvGrpSpPr>
        <p:grpSpPr>
          <a:xfrm>
            <a:off x="1172850" y="2067571"/>
            <a:ext cx="3831113" cy="248400"/>
            <a:chOff x="192087" y="1132586"/>
            <a:chExt cx="3831113" cy="248400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340D013-3FF3-8BA9-563C-4FF6FB5EF3E5}"/>
                </a:ext>
              </a:extLst>
            </p:cNvPr>
            <p:cNvSpPr/>
            <p:nvPr/>
          </p:nvSpPr>
          <p:spPr>
            <a:xfrm>
              <a:off x="192087" y="1132586"/>
              <a:ext cx="3831113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2" name="직사각형 310">
              <a:extLst>
                <a:ext uri="{FF2B5EF4-FFF2-40B4-BE49-F238E27FC236}">
                  <a16:creationId xmlns:a16="http://schemas.microsoft.com/office/drawing/2014/main" id="{3E1FC904-A269-06EF-4460-2DB2A2FA8901}"/>
                </a:ext>
              </a:extLst>
            </p:cNvPr>
            <p:cNvSpPr/>
            <p:nvPr/>
          </p:nvSpPr>
          <p:spPr>
            <a:xfrm>
              <a:off x="804088" y="1187537"/>
              <a:ext cx="1714178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왼손을 뒤로 뻗으며 창을 돌립니다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3" name="직사각형 310">
              <a:extLst>
                <a:ext uri="{FF2B5EF4-FFF2-40B4-BE49-F238E27FC236}">
                  <a16:creationId xmlns:a16="http://schemas.microsoft.com/office/drawing/2014/main" id="{75C83BAC-CFA6-ECDA-B55B-67DE6150F49F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EAAB37-E052-2B15-E2A8-70669F27A28F}"/>
              </a:ext>
            </a:extLst>
          </p:cNvPr>
          <p:cNvGrpSpPr/>
          <p:nvPr/>
        </p:nvGrpSpPr>
        <p:grpSpPr>
          <a:xfrm>
            <a:off x="1172851" y="4290202"/>
            <a:ext cx="3831113" cy="248400"/>
            <a:chOff x="1172851" y="4195612"/>
            <a:chExt cx="3831113" cy="248400"/>
          </a:xfrm>
        </p:grpSpPr>
        <p:sp>
          <p:nvSpPr>
            <p:cNvPr id="93" name="직사각형 310">
              <a:extLst>
                <a:ext uri="{FF2B5EF4-FFF2-40B4-BE49-F238E27FC236}">
                  <a16:creationId xmlns:a16="http://schemas.microsoft.com/office/drawing/2014/main" id="{1402A4E9-2E36-8AED-EB56-5B052E987A01}"/>
                </a:ext>
              </a:extLst>
            </p:cNvPr>
            <p:cNvSpPr/>
            <p:nvPr/>
          </p:nvSpPr>
          <p:spPr>
            <a:xfrm>
              <a:off x="1172851" y="4195612"/>
              <a:ext cx="612000" cy="248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420" name="그룹 419">
              <a:extLst>
                <a:ext uri="{FF2B5EF4-FFF2-40B4-BE49-F238E27FC236}">
                  <a16:creationId xmlns:a16="http://schemas.microsoft.com/office/drawing/2014/main" id="{32F8030C-F505-CB64-289F-E6BC80280459}"/>
                </a:ext>
              </a:extLst>
            </p:cNvPr>
            <p:cNvGrpSpPr/>
            <p:nvPr/>
          </p:nvGrpSpPr>
          <p:grpSpPr>
            <a:xfrm>
              <a:off x="1784851" y="4195612"/>
              <a:ext cx="3219113" cy="248400"/>
              <a:chOff x="1171649" y="3321781"/>
              <a:chExt cx="3219113" cy="248400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202F0F1B-015B-538F-1EA2-BA728803F3B9}"/>
                  </a:ext>
                </a:extLst>
              </p:cNvPr>
              <p:cNvSpPr/>
              <p:nvPr/>
            </p:nvSpPr>
            <p:spPr>
              <a:xfrm>
                <a:off x="1171649" y="3321782"/>
                <a:ext cx="3219113" cy="2483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90" name="직사각형 310">
                <a:extLst>
                  <a:ext uri="{FF2B5EF4-FFF2-40B4-BE49-F238E27FC236}">
                    <a16:creationId xmlns:a16="http://schemas.microsoft.com/office/drawing/2014/main" id="{56C7DAAF-D1B0-B6F8-EFC6-77B7732C9B12}"/>
                  </a:ext>
                </a:extLst>
              </p:cNvPr>
              <p:cNvSpPr/>
              <p:nvPr/>
            </p:nvSpPr>
            <p:spPr>
              <a:xfrm>
                <a:off x="1171649" y="3321781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</a:t>
                </a:r>
                <a:endPara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" name="직사각형 310">
                <a:extLst>
                  <a:ext uri="{FF2B5EF4-FFF2-40B4-BE49-F238E27FC236}">
                    <a16:creationId xmlns:a16="http://schemas.microsoft.com/office/drawing/2014/main" id="{103F6384-C353-8B3F-4BB5-4F0F3BC59BBE}"/>
                  </a:ext>
                </a:extLst>
              </p:cNvPr>
              <p:cNvSpPr/>
              <p:nvPr/>
            </p:nvSpPr>
            <p:spPr>
              <a:xfrm>
                <a:off x="1889730" y="3384426"/>
                <a:ext cx="1942840" cy="12311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기본 연출의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1-1], [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 동일</a:t>
                </a:r>
                <a:endParaRPr lang="ko-KR" altLang="en-US" sz="900" i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C09795-E344-7633-B800-B2B02DED9011}"/>
              </a:ext>
            </a:extLst>
          </p:cNvPr>
          <p:cNvSpPr/>
          <p:nvPr/>
        </p:nvSpPr>
        <p:spPr>
          <a:xfrm>
            <a:off x="1172851" y="4290200"/>
            <a:ext cx="3831113" cy="22226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" name="그림 10" descr="무기, 검, 냉병기, 무기 전투 스포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0746972-D5FD-2C31-E441-A4AEC2492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58" y="2684522"/>
            <a:ext cx="1692298" cy="1574965"/>
          </a:xfrm>
          <a:prstGeom prst="rect">
            <a:avLst/>
          </a:prstGeom>
        </p:spPr>
      </p:pic>
      <p:grpSp>
        <p:nvGrpSpPr>
          <p:cNvPr id="439" name="그룹 438">
            <a:extLst>
              <a:ext uri="{FF2B5EF4-FFF2-40B4-BE49-F238E27FC236}">
                <a16:creationId xmlns:a16="http://schemas.microsoft.com/office/drawing/2014/main" id="{8ABACB12-06C8-E9A5-2862-3CB800B08529}"/>
              </a:ext>
            </a:extLst>
          </p:cNvPr>
          <p:cNvGrpSpPr/>
          <p:nvPr/>
        </p:nvGrpSpPr>
        <p:grpSpPr>
          <a:xfrm>
            <a:off x="3884310" y="2589742"/>
            <a:ext cx="551115" cy="1612936"/>
            <a:chOff x="5624075" y="1064914"/>
            <a:chExt cx="1196811" cy="3502678"/>
          </a:xfrm>
        </p:grpSpPr>
        <p:grpSp>
          <p:nvGrpSpPr>
            <p:cNvPr id="435" name="그룹 434">
              <a:extLst>
                <a:ext uri="{FF2B5EF4-FFF2-40B4-BE49-F238E27FC236}">
                  <a16:creationId xmlns:a16="http://schemas.microsoft.com/office/drawing/2014/main" id="{577CEA5B-44F9-63D9-8543-A67318B8733F}"/>
                </a:ext>
              </a:extLst>
            </p:cNvPr>
            <p:cNvGrpSpPr/>
            <p:nvPr/>
          </p:nvGrpSpPr>
          <p:grpSpPr>
            <a:xfrm>
              <a:off x="5624075" y="1064914"/>
              <a:ext cx="1120707" cy="3502678"/>
              <a:chOff x="7032685" y="106523"/>
              <a:chExt cx="1967282" cy="6148573"/>
            </a:xfrm>
          </p:grpSpPr>
          <p:pic>
            <p:nvPicPr>
              <p:cNvPr id="436" name="Picture 2">
                <a:extLst>
                  <a:ext uri="{FF2B5EF4-FFF2-40B4-BE49-F238E27FC236}">
                    <a16:creationId xmlns:a16="http://schemas.microsoft.com/office/drawing/2014/main" id="{BCA00462-F6C7-FD6F-8350-B4A1F1019D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82" r="17763"/>
              <a:stretch>
                <a:fillRect/>
              </a:stretch>
            </p:blipFill>
            <p:spPr bwMode="auto">
              <a:xfrm flipH="1">
                <a:off x="7032685" y="3086122"/>
                <a:ext cx="1888109" cy="3168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7" name="그림 436" descr="검, 무기, 냉병기, 단검이(가) 표시된 사진&#10;&#10;자동 생성된 설명">
                <a:extLst>
                  <a:ext uri="{FF2B5EF4-FFF2-40B4-BE49-F238E27FC236}">
                    <a16:creationId xmlns:a16="http://schemas.microsoft.com/office/drawing/2014/main" id="{B3B50C01-5CEA-93F3-4E8D-A581476BA1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294"/>
              <a:stretch>
                <a:fillRect/>
              </a:stretch>
            </p:blipFill>
            <p:spPr>
              <a:xfrm rot="16200000" flipH="1">
                <a:off x="5830524" y="2223219"/>
                <a:ext cx="5286139" cy="1052747"/>
              </a:xfrm>
              <a:prstGeom prst="rect">
                <a:avLst/>
              </a:prstGeom>
            </p:spPr>
          </p:pic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1AE9318A-EE93-4794-FDC1-35B320B41E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0886" y="1976956"/>
              <a:ext cx="0" cy="16879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4EEFC735-7116-8DB5-D5E5-27A05946BECC}"/>
              </a:ext>
            </a:extLst>
          </p:cNvPr>
          <p:cNvGrpSpPr/>
          <p:nvPr/>
        </p:nvGrpSpPr>
        <p:grpSpPr>
          <a:xfrm>
            <a:off x="1285766" y="5034708"/>
            <a:ext cx="3605283" cy="1137449"/>
            <a:chOff x="1243556" y="4940118"/>
            <a:chExt cx="3605283" cy="1137449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E7B42217-C83A-90CF-F381-731DFAB096BF}"/>
                </a:ext>
              </a:extLst>
            </p:cNvPr>
            <p:cNvGrpSpPr/>
            <p:nvPr/>
          </p:nvGrpSpPr>
          <p:grpSpPr>
            <a:xfrm>
              <a:off x="1243556" y="4940815"/>
              <a:ext cx="1126631" cy="1136752"/>
              <a:chOff x="1243556" y="5205807"/>
              <a:chExt cx="1126631" cy="1136752"/>
            </a:xfrm>
          </p:grpSpPr>
          <p:pic>
            <p:nvPicPr>
              <p:cNvPr id="421" name="Picture 2">
                <a:extLst>
                  <a:ext uri="{FF2B5EF4-FFF2-40B4-BE49-F238E27FC236}">
                    <a16:creationId xmlns:a16="http://schemas.microsoft.com/office/drawing/2014/main" id="{878DF66A-29BC-A3BE-5AA8-1E3811F23E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3556" y="5205807"/>
                <a:ext cx="1126631" cy="982800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8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2" name="TextBox 4">
                <a:extLst>
                  <a:ext uri="{FF2B5EF4-FFF2-40B4-BE49-F238E27FC236}">
                    <a16:creationId xmlns:a16="http://schemas.microsoft.com/office/drawing/2014/main" id="{61DD030F-81FC-D3AB-0F6E-71CFC0315A73}"/>
                  </a:ext>
                </a:extLst>
              </p:cNvPr>
              <p:cNvSpPr txBox="1"/>
              <p:nvPr/>
            </p:nvSpPr>
            <p:spPr>
              <a:xfrm>
                <a:off x="1506526" y="6219320"/>
                <a:ext cx="549831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 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1-1]</a:t>
                </a:r>
                <a:endParaRPr lang="ko-KR" altLang="en-US" sz="80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C5184CCA-C0CC-883F-7382-664EAA2F676F}"/>
                </a:ext>
              </a:extLst>
            </p:cNvPr>
            <p:cNvGrpSpPr/>
            <p:nvPr/>
          </p:nvGrpSpPr>
          <p:grpSpPr>
            <a:xfrm>
              <a:off x="2614289" y="4940118"/>
              <a:ext cx="1007647" cy="1137449"/>
              <a:chOff x="2466705" y="5205110"/>
              <a:chExt cx="1007647" cy="1137449"/>
            </a:xfrm>
          </p:grpSpPr>
          <p:pic>
            <p:nvPicPr>
              <p:cNvPr id="423" name="그림 422" descr="화이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BB5F120-DB50-8391-34C5-FFE10230B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69" t="26074" r="36665" b="27501"/>
              <a:stretch>
                <a:fillRect/>
              </a:stretch>
            </p:blipFill>
            <p:spPr>
              <a:xfrm>
                <a:off x="2466705" y="5205110"/>
                <a:ext cx="1007647" cy="983497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424" name="TextBox 4">
                <a:extLst>
                  <a:ext uri="{FF2B5EF4-FFF2-40B4-BE49-F238E27FC236}">
                    <a16:creationId xmlns:a16="http://schemas.microsoft.com/office/drawing/2014/main" id="{688761A9-B5B2-7C40-1593-708DF3341FEC}"/>
                  </a:ext>
                </a:extLst>
              </p:cNvPr>
              <p:cNvSpPr txBox="1"/>
              <p:nvPr/>
            </p:nvSpPr>
            <p:spPr>
              <a:xfrm>
                <a:off x="2706834" y="6219320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1-2]</a:t>
                </a: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2AEE582E-465A-F142-7796-EA455D269F20}"/>
                </a:ext>
              </a:extLst>
            </p:cNvPr>
            <p:cNvGrpSpPr/>
            <p:nvPr/>
          </p:nvGrpSpPr>
          <p:grpSpPr>
            <a:xfrm>
              <a:off x="3866039" y="4940815"/>
              <a:ext cx="982800" cy="1136752"/>
              <a:chOff x="3664041" y="5205807"/>
              <a:chExt cx="982800" cy="1136752"/>
            </a:xfrm>
          </p:grpSpPr>
          <p:pic>
            <p:nvPicPr>
              <p:cNvPr id="32" name="그림 31" descr="우주, 천체, 원, 대기권 밖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27792CE-A4AF-D09F-3F88-A9F1A7F72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4041" y="5205807"/>
                <a:ext cx="982800" cy="982800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33" name="TextBox 4">
                <a:extLst>
                  <a:ext uri="{FF2B5EF4-FFF2-40B4-BE49-F238E27FC236}">
                    <a16:creationId xmlns:a16="http://schemas.microsoft.com/office/drawing/2014/main" id="{6E6A65CF-8A9D-C31A-3A4E-86FEDCD653B6}"/>
                  </a:ext>
                </a:extLst>
              </p:cNvPr>
              <p:cNvSpPr txBox="1"/>
              <p:nvPr/>
            </p:nvSpPr>
            <p:spPr>
              <a:xfrm>
                <a:off x="3891747" y="6219320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1-3]</a:t>
                </a:r>
              </a:p>
            </p:txBody>
          </p:sp>
        </p:grp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5E0DFC3-F6AE-AAE8-6286-C4E01DB17FE3}"/>
              </a:ext>
            </a:extLst>
          </p:cNvPr>
          <p:cNvSpPr/>
          <p:nvPr/>
        </p:nvSpPr>
        <p:spPr>
          <a:xfrm>
            <a:off x="3123000" y="3283090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FCB9B43-284F-0062-46BF-2C03776130D0}"/>
              </a:ext>
            </a:extLst>
          </p:cNvPr>
          <p:cNvGrpSpPr/>
          <p:nvPr/>
        </p:nvGrpSpPr>
        <p:grpSpPr>
          <a:xfrm>
            <a:off x="1172851" y="4538602"/>
            <a:ext cx="3831114" cy="248400"/>
            <a:chOff x="1172851" y="4799219"/>
            <a:chExt cx="3831114" cy="2484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2636898-A816-86A4-9B00-40813C9F544A}"/>
                </a:ext>
              </a:extLst>
            </p:cNvPr>
            <p:cNvSpPr/>
            <p:nvPr/>
          </p:nvSpPr>
          <p:spPr>
            <a:xfrm>
              <a:off x="1172851" y="4799220"/>
              <a:ext cx="3831114" cy="24839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직사각형 310">
              <a:extLst>
                <a:ext uri="{FF2B5EF4-FFF2-40B4-BE49-F238E27FC236}">
                  <a16:creationId xmlns:a16="http://schemas.microsoft.com/office/drawing/2014/main" id="{2918D1EC-01D7-F5C3-48CE-6E5CCC2F9CF1}"/>
                </a:ext>
              </a:extLst>
            </p:cNvPr>
            <p:cNvSpPr/>
            <p:nvPr/>
          </p:nvSpPr>
          <p:spPr>
            <a:xfrm>
              <a:off x="1172851" y="4799219"/>
              <a:ext cx="612000" cy="248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1-3]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7" name="직사각형 310">
              <a:extLst>
                <a:ext uri="{FF2B5EF4-FFF2-40B4-BE49-F238E27FC236}">
                  <a16:creationId xmlns:a16="http://schemas.microsoft.com/office/drawing/2014/main" id="{A67B4983-4D07-D1C0-4BB6-4DF8B8A41A08}"/>
                </a:ext>
              </a:extLst>
            </p:cNvPr>
            <p:cNvSpPr/>
            <p:nvPr/>
          </p:nvSpPr>
          <p:spPr>
            <a:xfrm>
              <a:off x="1890932" y="4854170"/>
              <a:ext cx="3113032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위치의 지면에 에너지가 모여들며 공격 위치를 표시합니다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474FF0-0ADF-86D2-6DA0-424AC0E320F2}"/>
              </a:ext>
            </a:extLst>
          </p:cNvPr>
          <p:cNvGrpSpPr/>
          <p:nvPr/>
        </p:nvGrpSpPr>
        <p:grpSpPr>
          <a:xfrm>
            <a:off x="8967228" y="1804628"/>
            <a:ext cx="2828263" cy="4708201"/>
            <a:chOff x="8594117" y="1710038"/>
            <a:chExt cx="2828263" cy="4708201"/>
          </a:xfrm>
        </p:grpSpPr>
        <p:sp>
          <p:nvSpPr>
            <p:cNvPr id="21" name="직사각형 310">
              <a:extLst>
                <a:ext uri="{FF2B5EF4-FFF2-40B4-BE49-F238E27FC236}">
                  <a16:creationId xmlns:a16="http://schemas.microsoft.com/office/drawing/2014/main" id="{88747EF7-45C9-97F3-64DD-4A7ED8F8A1BF}"/>
                </a:ext>
              </a:extLst>
            </p:cNvPr>
            <p:cNvSpPr/>
            <p:nvPr/>
          </p:nvSpPr>
          <p:spPr>
            <a:xfrm>
              <a:off x="8594117" y="1710038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23" name="직사각형 310">
              <a:extLst>
                <a:ext uri="{FF2B5EF4-FFF2-40B4-BE49-F238E27FC236}">
                  <a16:creationId xmlns:a16="http://schemas.microsoft.com/office/drawing/2014/main" id="{BAC2801A-C1D5-65E3-9BAD-AEBBBEF5E50D}"/>
                </a:ext>
              </a:extLst>
            </p:cNvPr>
            <p:cNvSpPr/>
            <p:nvPr/>
          </p:nvSpPr>
          <p:spPr>
            <a:xfrm>
              <a:off x="10161851" y="1777167"/>
              <a:ext cx="1260529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창이 꽂힌 채로 균열 유지</a:t>
              </a: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8187E73-A77D-7713-100D-413070B24C40}"/>
                </a:ext>
              </a:extLst>
            </p:cNvPr>
            <p:cNvGrpSpPr/>
            <p:nvPr/>
          </p:nvGrpSpPr>
          <p:grpSpPr>
            <a:xfrm>
              <a:off x="8594117" y="4195610"/>
              <a:ext cx="2828263" cy="248400"/>
              <a:chOff x="192088" y="1132586"/>
              <a:chExt cx="2828263" cy="248400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9C0FA2B2-375A-BEDA-08D6-14F356D1588A}"/>
                  </a:ext>
                </a:extLst>
              </p:cNvPr>
              <p:cNvSpPr/>
              <p:nvPr/>
            </p:nvSpPr>
            <p:spPr>
              <a:xfrm>
                <a:off x="192088" y="1132586"/>
                <a:ext cx="282826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54" name="직사각형 310">
                <a:extLst>
                  <a:ext uri="{FF2B5EF4-FFF2-40B4-BE49-F238E27FC236}">
                    <a16:creationId xmlns:a16="http://schemas.microsoft.com/office/drawing/2014/main" id="{409EA432-6304-272D-FBB8-10979AEF5179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063633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지면에 창이 꽂힌 채로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균열이 유지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55" name="직사각형 310">
                <a:extLst>
                  <a:ext uri="{FF2B5EF4-FFF2-40B4-BE49-F238E27FC236}">
                    <a16:creationId xmlns:a16="http://schemas.microsoft.com/office/drawing/2014/main" id="{F6CE551F-FFDF-EA83-1129-6E921F2B4F7C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3AB3C02-E3ED-2EA0-8C7A-89F2C06B3E9D}"/>
                </a:ext>
              </a:extLst>
            </p:cNvPr>
            <p:cNvSpPr/>
            <p:nvPr/>
          </p:nvSpPr>
          <p:spPr>
            <a:xfrm>
              <a:off x="8594117" y="4195610"/>
              <a:ext cx="2828263" cy="222262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68047F52-7A57-6C7E-7EF6-FDD65E1D56E1}"/>
                </a:ext>
              </a:extLst>
            </p:cNvPr>
            <p:cNvGrpSpPr/>
            <p:nvPr/>
          </p:nvGrpSpPr>
          <p:grpSpPr>
            <a:xfrm>
              <a:off x="9298666" y="4908179"/>
              <a:ext cx="1419165" cy="1240512"/>
              <a:chOff x="9298666" y="4908179"/>
              <a:chExt cx="1419165" cy="1240512"/>
            </a:xfrm>
          </p:grpSpPr>
          <p:grpSp>
            <p:nvGrpSpPr>
              <p:cNvPr id="419" name="그룹 418">
                <a:extLst>
                  <a:ext uri="{FF2B5EF4-FFF2-40B4-BE49-F238E27FC236}">
                    <a16:creationId xmlns:a16="http://schemas.microsoft.com/office/drawing/2014/main" id="{C345D4AE-CD90-E656-16F5-D0509CDC6A51}"/>
                  </a:ext>
                </a:extLst>
              </p:cNvPr>
              <p:cNvGrpSpPr/>
              <p:nvPr/>
            </p:nvGrpSpPr>
            <p:grpSpPr>
              <a:xfrm>
                <a:off x="9298666" y="4908179"/>
                <a:ext cx="1419165" cy="1046149"/>
                <a:chOff x="4588431" y="2556161"/>
                <a:chExt cx="3119048" cy="2299229"/>
              </a:xfrm>
            </p:grpSpPr>
            <p:pic>
              <p:nvPicPr>
                <p:cNvPr id="416" name="Picture 8">
                  <a:extLst>
                    <a:ext uri="{FF2B5EF4-FFF2-40B4-BE49-F238E27FC236}">
                      <a16:creationId xmlns:a16="http://schemas.microsoft.com/office/drawing/2014/main" id="{52E1D60E-116F-5CC9-134E-D69E40F248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alphaModFix amt="59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31" t="79554" r="20987" b="3744"/>
                <a:stretch>
                  <a:fillRect/>
                </a:stretch>
              </p:blipFill>
              <p:spPr bwMode="auto">
                <a:xfrm>
                  <a:off x="4588431" y="3899679"/>
                  <a:ext cx="3119048" cy="955711"/>
                </a:xfrm>
                <a:prstGeom prst="ellipse">
                  <a:avLst/>
                </a:prstGeom>
                <a:noFill/>
                <a:effectLst>
                  <a:softEdge rad="63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8" name="그림 417" descr="무기, 공구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36635492-0DEC-3437-675F-B23E053E86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rightnessContrast bright="-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51" t="42206" r="20113" b="43359"/>
                <a:stretch>
                  <a:fillRect/>
                </a:stretch>
              </p:blipFill>
              <p:spPr>
                <a:xfrm rot="5400000">
                  <a:off x="5192825" y="3258587"/>
                  <a:ext cx="1745673" cy="340821"/>
                </a:xfrm>
                <a:prstGeom prst="rect">
                  <a:avLst/>
                </a:prstGeom>
              </p:spPr>
            </p:pic>
          </p:grpSp>
          <p:sp>
            <p:nvSpPr>
              <p:cNvPr id="109" name="TextBox 4">
                <a:extLst>
                  <a:ext uri="{FF2B5EF4-FFF2-40B4-BE49-F238E27FC236}">
                    <a16:creationId xmlns:a16="http://schemas.microsoft.com/office/drawing/2014/main" id="{1011FE1C-75F8-569E-AAF7-8101DC732E53}"/>
                  </a:ext>
                </a:extLst>
              </p:cNvPr>
              <p:cNvSpPr txBox="1"/>
              <p:nvPr/>
            </p:nvSpPr>
            <p:spPr>
              <a:xfrm>
                <a:off x="9791041" y="6025452"/>
                <a:ext cx="434414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4]</a:t>
                </a:r>
              </a:p>
            </p:txBody>
          </p:sp>
        </p:grpSp>
        <p:sp>
          <p:nvSpPr>
            <p:cNvPr id="98" name="직사각형 310">
              <a:extLst>
                <a:ext uri="{FF2B5EF4-FFF2-40B4-BE49-F238E27FC236}">
                  <a16:creationId xmlns:a16="http://schemas.microsoft.com/office/drawing/2014/main" id="{8B85665A-24D8-1377-AC76-F43B7CD1F1F6}"/>
                </a:ext>
              </a:extLst>
            </p:cNvPr>
            <p:cNvSpPr/>
            <p:nvPr/>
          </p:nvSpPr>
          <p:spPr>
            <a:xfrm>
              <a:off x="9060873" y="4474707"/>
              <a:ext cx="1894750" cy="1231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연출의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3]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 창이 추가됩니다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.) </a:t>
              </a: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F0866DB4-1E03-9036-CB4F-A9911495BDAB}"/>
                </a:ext>
              </a:extLst>
            </p:cNvPr>
            <p:cNvGrpSpPr/>
            <p:nvPr/>
          </p:nvGrpSpPr>
          <p:grpSpPr>
            <a:xfrm>
              <a:off x="8594117" y="1972981"/>
              <a:ext cx="2828263" cy="2222629"/>
              <a:chOff x="9763780" y="1972981"/>
              <a:chExt cx="3412783" cy="2222629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C9C240DC-A67E-2ACD-3817-3F137DD580BA}"/>
                  </a:ext>
                </a:extLst>
              </p:cNvPr>
              <p:cNvGrpSpPr/>
              <p:nvPr/>
            </p:nvGrpSpPr>
            <p:grpSpPr>
              <a:xfrm>
                <a:off x="9763780" y="1972981"/>
                <a:ext cx="3412783" cy="2222629"/>
                <a:chOff x="7090623" y="1176642"/>
                <a:chExt cx="3412783" cy="2222629"/>
              </a:xfrm>
            </p:grpSpPr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2D103558-92F0-3C2F-4786-5D9B7D3F6F97}"/>
                    </a:ext>
                  </a:extLst>
                </p:cNvPr>
                <p:cNvSpPr/>
                <p:nvPr/>
              </p:nvSpPr>
              <p:spPr>
                <a:xfrm>
                  <a:off x="7090623" y="1176642"/>
                  <a:ext cx="3412783" cy="222262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4000" b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59" name="직사각형 310">
                  <a:extLst>
                    <a:ext uri="{FF2B5EF4-FFF2-40B4-BE49-F238E27FC236}">
                      <a16:creationId xmlns:a16="http://schemas.microsoft.com/office/drawing/2014/main" id="{FB281CB9-F562-A7E0-26A6-7D4DFEC92869}"/>
                    </a:ext>
                  </a:extLst>
                </p:cNvPr>
                <p:cNvSpPr/>
                <p:nvPr/>
              </p:nvSpPr>
              <p:spPr>
                <a:xfrm>
                  <a:off x="7484672" y="2073643"/>
                  <a:ext cx="72768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endPara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59515FA3-3E3E-184E-FACF-A0CC5CB60AA8}"/>
                  </a:ext>
                </a:extLst>
              </p:cNvPr>
              <p:cNvGrpSpPr/>
              <p:nvPr/>
            </p:nvGrpSpPr>
            <p:grpSpPr>
              <a:xfrm>
                <a:off x="9763780" y="1985916"/>
                <a:ext cx="3412783" cy="2196759"/>
                <a:chOff x="9763780" y="1979449"/>
                <a:chExt cx="3412783" cy="2196759"/>
              </a:xfrm>
            </p:grpSpPr>
            <p:cxnSp>
              <p:nvCxnSpPr>
                <p:cNvPr id="107" name="직선 연결선 106">
                  <a:extLst>
                    <a:ext uri="{FF2B5EF4-FFF2-40B4-BE49-F238E27FC236}">
                      <a16:creationId xmlns:a16="http://schemas.microsoft.com/office/drawing/2014/main" id="{6DAEA97B-2DDC-5A0C-6A6B-4516E8B515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63780" y="1979449"/>
                  <a:ext cx="3412783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86339EF5-A98B-F92D-795F-122B097712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63780" y="1979449"/>
                  <a:ext cx="3412782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6ADE996E-349C-1FE9-722C-EE17565C5CEB}"/>
              </a:ext>
            </a:extLst>
          </p:cNvPr>
          <p:cNvGrpSpPr/>
          <p:nvPr/>
        </p:nvGrpSpPr>
        <p:grpSpPr>
          <a:xfrm>
            <a:off x="5473596" y="1804628"/>
            <a:ext cx="3024001" cy="4708201"/>
            <a:chOff x="5347007" y="1710038"/>
            <a:chExt cx="3024001" cy="4708201"/>
          </a:xfrm>
        </p:grpSpPr>
        <p:sp>
          <p:nvSpPr>
            <p:cNvPr id="72" name="직사각형 310">
              <a:extLst>
                <a:ext uri="{FF2B5EF4-FFF2-40B4-BE49-F238E27FC236}">
                  <a16:creationId xmlns:a16="http://schemas.microsoft.com/office/drawing/2014/main" id="{FCDC4B46-53D6-FDBD-3B15-5AA81B82F909}"/>
                </a:ext>
              </a:extLst>
            </p:cNvPr>
            <p:cNvSpPr/>
            <p:nvPr/>
          </p:nvSpPr>
          <p:spPr>
            <a:xfrm>
              <a:off x="5347008" y="1710038"/>
              <a:ext cx="81510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endPara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4" name="직사각형 310">
              <a:extLst>
                <a:ext uri="{FF2B5EF4-FFF2-40B4-BE49-F238E27FC236}">
                  <a16:creationId xmlns:a16="http://schemas.microsoft.com/office/drawing/2014/main" id="{8F22909E-BEE1-E7F4-E29C-716E8E51D690}"/>
                </a:ext>
              </a:extLst>
            </p:cNvPr>
            <p:cNvSpPr/>
            <p:nvPr/>
          </p:nvSpPr>
          <p:spPr>
            <a:xfrm>
              <a:off x="7332900" y="1777167"/>
              <a:ext cx="103771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창과 용이 함께 낙하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200BC15-9227-8CF9-8025-624EE15CF971}"/>
                </a:ext>
              </a:extLst>
            </p:cNvPr>
            <p:cNvGrpSpPr/>
            <p:nvPr/>
          </p:nvGrpSpPr>
          <p:grpSpPr>
            <a:xfrm>
              <a:off x="5347007" y="4195610"/>
              <a:ext cx="3023602" cy="248400"/>
              <a:chOff x="4235767" y="3226506"/>
              <a:chExt cx="3023602" cy="248400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4E9C8EA-D099-3212-C911-BDAFA9B9F8EE}"/>
                  </a:ext>
                </a:extLst>
              </p:cNvPr>
              <p:cNvSpPr/>
              <p:nvPr/>
            </p:nvSpPr>
            <p:spPr>
              <a:xfrm>
                <a:off x="4235767" y="3226506"/>
                <a:ext cx="3023602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82" name="직사각형 310">
                <a:extLst>
                  <a:ext uri="{FF2B5EF4-FFF2-40B4-BE49-F238E27FC236}">
                    <a16:creationId xmlns:a16="http://schemas.microsoft.com/office/drawing/2014/main" id="{EAC024EB-8C0B-E17C-7A13-31D23B35D311}"/>
                  </a:ext>
                </a:extLst>
              </p:cNvPr>
              <p:cNvSpPr/>
              <p:nvPr/>
            </p:nvSpPr>
            <p:spPr>
              <a:xfrm>
                <a:off x="4847768" y="3281457"/>
                <a:ext cx="2201491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위치로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창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용이 함께 수직 낙하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83" name="직사각형 310">
                <a:extLst>
                  <a:ext uri="{FF2B5EF4-FFF2-40B4-BE49-F238E27FC236}">
                    <a16:creationId xmlns:a16="http://schemas.microsoft.com/office/drawing/2014/main" id="{08659452-3A49-2540-1C3A-F5707E9299AB}"/>
                  </a:ext>
                </a:extLst>
              </p:cNvPr>
              <p:cNvSpPr/>
              <p:nvPr/>
            </p:nvSpPr>
            <p:spPr>
              <a:xfrm>
                <a:off x="4235768" y="322650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FA5EB68-7A2E-4BC0-E697-D23F6F59D872}"/>
                </a:ext>
              </a:extLst>
            </p:cNvPr>
            <p:cNvSpPr/>
            <p:nvPr/>
          </p:nvSpPr>
          <p:spPr>
            <a:xfrm>
              <a:off x="5347008" y="4195610"/>
              <a:ext cx="3024000" cy="222262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79" name="그림 78" descr="직사각형, 스케치, 화이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8A44DD2-FF2E-6DA7-DC34-2FFE4895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2" t="16256" r="33992" b="26013"/>
            <a:stretch>
              <a:fillRect/>
            </a:stretch>
          </p:blipFill>
          <p:spPr>
            <a:xfrm>
              <a:off x="6045581" y="4638056"/>
              <a:ext cx="1626854" cy="1578730"/>
            </a:xfrm>
            <a:prstGeom prst="rect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</p:pic>
        <p:sp>
          <p:nvSpPr>
            <p:cNvPr id="80" name="TextBox 4">
              <a:extLst>
                <a:ext uri="{FF2B5EF4-FFF2-40B4-BE49-F238E27FC236}">
                  <a16:creationId xmlns:a16="http://schemas.microsoft.com/office/drawing/2014/main" id="{C0911F79-6560-A21B-1E35-53DD72506535}"/>
                </a:ext>
              </a:extLst>
            </p:cNvPr>
            <p:cNvSpPr txBox="1"/>
            <p:nvPr/>
          </p:nvSpPr>
          <p:spPr>
            <a:xfrm>
              <a:off x="6641801" y="6260856"/>
              <a:ext cx="434414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3]</a:t>
              </a:r>
            </a:p>
          </p:txBody>
        </p:sp>
        <p:sp>
          <p:nvSpPr>
            <p:cNvPr id="69" name="직사각형 310">
              <a:extLst>
                <a:ext uri="{FF2B5EF4-FFF2-40B4-BE49-F238E27FC236}">
                  <a16:creationId xmlns:a16="http://schemas.microsoft.com/office/drawing/2014/main" id="{2C7E8EC1-DF72-145C-B859-D533538C8E5B}"/>
                </a:ext>
              </a:extLst>
            </p:cNvPr>
            <p:cNvSpPr/>
            <p:nvPr/>
          </p:nvSpPr>
          <p:spPr>
            <a:xfrm>
              <a:off x="5911633" y="4474707"/>
              <a:ext cx="1894750" cy="1231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연출의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 창이 추가됩니다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.) </a:t>
              </a:r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BA247C4D-202B-CA5A-207D-05C6976288D0}"/>
                </a:ext>
              </a:extLst>
            </p:cNvPr>
            <p:cNvGrpSpPr/>
            <p:nvPr/>
          </p:nvGrpSpPr>
          <p:grpSpPr>
            <a:xfrm>
              <a:off x="5347008" y="1972981"/>
              <a:ext cx="3023603" cy="2222629"/>
              <a:chOff x="5217829" y="1972981"/>
              <a:chExt cx="3023603" cy="2222629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E60380EF-44A3-F4C4-CF49-6BFF9654502A}"/>
                  </a:ext>
                </a:extLst>
              </p:cNvPr>
              <p:cNvSpPr/>
              <p:nvPr/>
            </p:nvSpPr>
            <p:spPr>
              <a:xfrm>
                <a:off x="5217829" y="1972981"/>
                <a:ext cx="3023603" cy="222262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719A0C54-53CD-64B4-C3C3-E96887D0057A}"/>
                  </a:ext>
                </a:extLst>
              </p:cNvPr>
              <p:cNvGrpSpPr/>
              <p:nvPr/>
            </p:nvGrpSpPr>
            <p:grpSpPr>
              <a:xfrm>
                <a:off x="5328784" y="2815031"/>
                <a:ext cx="2801692" cy="248400"/>
                <a:chOff x="5389353" y="2815031"/>
                <a:chExt cx="2801692" cy="248400"/>
              </a:xfrm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FECC5382-55D7-E627-6862-9F81FE797C35}"/>
                    </a:ext>
                  </a:extLst>
                </p:cNvPr>
                <p:cNvSpPr/>
                <p:nvPr/>
              </p:nvSpPr>
              <p:spPr>
                <a:xfrm>
                  <a:off x="5389353" y="2815031"/>
                  <a:ext cx="2801692" cy="2484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5" name="직사각형 310">
                  <a:extLst>
                    <a:ext uri="{FF2B5EF4-FFF2-40B4-BE49-F238E27FC236}">
                      <a16:creationId xmlns:a16="http://schemas.microsoft.com/office/drawing/2014/main" id="{EC319C4B-F39F-E541-8271-5529C9A2F482}"/>
                    </a:ext>
                  </a:extLst>
                </p:cNvPr>
                <p:cNvSpPr/>
                <p:nvPr/>
              </p:nvSpPr>
              <p:spPr>
                <a:xfrm>
                  <a:off x="5477857" y="2869982"/>
                  <a:ext cx="2624684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종료 후 자연스럽게 전투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</a:t>
                  </a:r>
                </a:p>
              </p:txBody>
            </p:sp>
          </p:grpSp>
          <p:sp>
            <p:nvSpPr>
              <p:cNvPr id="146" name="TextBox 65">
                <a:extLst>
                  <a:ext uri="{FF2B5EF4-FFF2-40B4-BE49-F238E27FC236}">
                    <a16:creationId xmlns:a16="http://schemas.microsoft.com/office/drawing/2014/main" id="{99278015-9C35-2DBD-B0A1-218CF3316625}"/>
                  </a:ext>
                </a:extLst>
              </p:cNvPr>
              <p:cNvSpPr txBox="1"/>
              <p:nvPr/>
            </p:nvSpPr>
            <p:spPr>
              <a:xfrm>
                <a:off x="5536836" y="3107338"/>
                <a:ext cx="2385589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spcAft>
                    <a:spcPts val="300"/>
                  </a:spcAft>
                  <a:buFont typeface="Wingdings" panose="05000000000000000000" pitchFamily="2" charset="2"/>
                  <a:buChar char="Ø"/>
                </a:pP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전환 중 이동기 사용 시 전환 모션이 </a:t>
                </a:r>
                <a:r>
                  <a:rPr lang="ko-KR" altLang="en-US" sz="800" i="1" dirty="0" err="1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캔슬됩니다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b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</a:b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 가능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</p:grpSp>
      </p:grpSp>
      <p:sp>
        <p:nvSpPr>
          <p:cNvPr id="152" name="화살표: 오른쪽 151">
            <a:extLst>
              <a:ext uri="{FF2B5EF4-FFF2-40B4-BE49-F238E27FC236}">
                <a16:creationId xmlns:a16="http://schemas.microsoft.com/office/drawing/2014/main" id="{FE6ECC4A-5E53-7935-DFA2-2F6B2EB4B698}"/>
              </a:ext>
            </a:extLst>
          </p:cNvPr>
          <p:cNvSpPr/>
          <p:nvPr/>
        </p:nvSpPr>
        <p:spPr>
          <a:xfrm>
            <a:off x="5108950" y="4053127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82729FE-DBD0-6537-C18C-7AF33DB95E4A}"/>
              </a:ext>
            </a:extLst>
          </p:cNvPr>
          <p:cNvGrpSpPr/>
          <p:nvPr/>
        </p:nvGrpSpPr>
        <p:grpSpPr>
          <a:xfrm>
            <a:off x="1172850" y="2315971"/>
            <a:ext cx="3831113" cy="248400"/>
            <a:chOff x="192087" y="1132586"/>
            <a:chExt cx="3831113" cy="248400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1C9BFB9-C7C4-7908-C3F9-8C03BCD51BF2}"/>
                </a:ext>
              </a:extLst>
            </p:cNvPr>
            <p:cNvSpPr/>
            <p:nvPr/>
          </p:nvSpPr>
          <p:spPr>
            <a:xfrm>
              <a:off x="192087" y="1132586"/>
              <a:ext cx="3831113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2" name="직사각형 310">
              <a:extLst>
                <a:ext uri="{FF2B5EF4-FFF2-40B4-BE49-F238E27FC236}">
                  <a16:creationId xmlns:a16="http://schemas.microsoft.com/office/drawing/2014/main" id="{70E89DCC-5985-2A17-C537-402660454CF2}"/>
                </a:ext>
              </a:extLst>
            </p:cNvPr>
            <p:cNvSpPr/>
            <p:nvPr/>
          </p:nvSpPr>
          <p:spPr>
            <a:xfrm>
              <a:off x="804088" y="1187537"/>
              <a:ext cx="1819976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창을 하늘을 향해 들어올립니다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3" name="직사각형 310">
              <a:extLst>
                <a:ext uri="{FF2B5EF4-FFF2-40B4-BE49-F238E27FC236}">
                  <a16:creationId xmlns:a16="http://schemas.microsoft.com/office/drawing/2014/main" id="{4659E15F-32BD-D353-75D1-386FF9583524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1’-2]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750" name="직사각형 310">
            <a:extLst>
              <a:ext uri="{FF2B5EF4-FFF2-40B4-BE49-F238E27FC236}">
                <a16:creationId xmlns:a16="http://schemas.microsoft.com/office/drawing/2014/main" id="{A2A1AB61-300D-692E-8749-256A405D7DE3}"/>
              </a:ext>
            </a:extLst>
          </p:cNvPr>
          <p:cNvSpPr/>
          <p:nvPr/>
        </p:nvSpPr>
        <p:spPr>
          <a:xfrm>
            <a:off x="3474352" y="4119834"/>
            <a:ext cx="1393578" cy="123111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72000" tIns="0" rIns="0" bIns="0" rtlCol="0" anchor="ctr" anchorCtr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들어올린 채로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잠시 유지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F55A1C5-98F0-57BF-47EB-9F49C145229F}"/>
              </a:ext>
            </a:extLst>
          </p:cNvPr>
          <p:cNvSpPr/>
          <p:nvPr/>
        </p:nvSpPr>
        <p:spPr>
          <a:xfrm>
            <a:off x="1172851" y="2067571"/>
            <a:ext cx="3831113" cy="22226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4" name="TextBox 4">
            <a:extLst>
              <a:ext uri="{FF2B5EF4-FFF2-40B4-BE49-F238E27FC236}">
                <a16:creationId xmlns:a16="http://schemas.microsoft.com/office/drawing/2014/main" id="{083DFA83-5BCB-67D8-5153-4ADD10EBF8E4}"/>
              </a:ext>
            </a:extLst>
          </p:cNvPr>
          <p:cNvSpPr txBox="1"/>
          <p:nvPr/>
        </p:nvSpPr>
        <p:spPr>
          <a:xfrm>
            <a:off x="1817713" y="2610365"/>
            <a:ext cx="484107" cy="123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algn="ctr"/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 [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</a:rPr>
              <a:t>모션 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1’-1]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5" name="TextBox 4">
            <a:extLst>
              <a:ext uri="{FF2B5EF4-FFF2-40B4-BE49-F238E27FC236}">
                <a16:creationId xmlns:a16="http://schemas.microsoft.com/office/drawing/2014/main" id="{339DE350-91DC-3C1D-FB85-E5292DF28663}"/>
              </a:ext>
            </a:extLst>
          </p:cNvPr>
          <p:cNvSpPr txBox="1"/>
          <p:nvPr/>
        </p:nvSpPr>
        <p:spPr>
          <a:xfrm>
            <a:off x="3578305" y="2610365"/>
            <a:ext cx="484107" cy="123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algn="ctr"/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 [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</a:rPr>
              <a:t>모션 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1’-2]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23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9C17E-0614-5B34-37C8-D151DF96C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D0F1685-D557-1B1C-601B-B25DD2D21470}"/>
              </a:ext>
            </a:extLst>
          </p:cNvPr>
          <p:cNvGrpSpPr/>
          <p:nvPr/>
        </p:nvGrpSpPr>
        <p:grpSpPr>
          <a:xfrm>
            <a:off x="192087" y="-81507"/>
            <a:ext cx="11807761" cy="3342867"/>
            <a:chOff x="192087" y="-81507"/>
            <a:chExt cx="11807761" cy="3342867"/>
          </a:xfrm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7417C2A-589B-B247-5687-C901D0496ECF}"/>
                </a:ext>
              </a:extLst>
            </p:cNvPr>
            <p:cNvSpPr>
              <a:spLocks/>
            </p:cNvSpPr>
            <p:nvPr/>
          </p:nvSpPr>
          <p:spPr>
            <a:xfrm>
              <a:off x="192087" y="-81507"/>
              <a:ext cx="857157" cy="3342867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19A7CFA-7694-C934-8E1D-1B030AEF6944}"/>
                </a:ext>
              </a:extLst>
            </p:cNvPr>
            <p:cNvSpPr>
              <a:spLocks/>
            </p:cNvSpPr>
            <p:nvPr/>
          </p:nvSpPr>
          <p:spPr>
            <a:xfrm>
              <a:off x="1049244" y="-81507"/>
              <a:ext cx="10950604" cy="334286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30" name="직사각형 260">
            <a:extLst>
              <a:ext uri="{FF2B5EF4-FFF2-40B4-BE49-F238E27FC236}">
                <a16:creationId xmlns:a16="http://schemas.microsoft.com/office/drawing/2014/main" id="{060DBB3D-4964-3A3F-9588-0DD97248D12F}"/>
              </a:ext>
            </a:extLst>
          </p:cNvPr>
          <p:cNvSpPr/>
          <p:nvPr/>
        </p:nvSpPr>
        <p:spPr>
          <a:xfrm>
            <a:off x="1179686" y="538445"/>
            <a:ext cx="10698070" cy="2495333"/>
          </a:xfrm>
          <a:prstGeom prst="rect">
            <a:avLst/>
          </a:prstGeom>
          <a:solidFill>
            <a:schemeClr val="tx1"/>
          </a:solidFill>
          <a:ln w="635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F932E53B-506E-5E87-0529-A1115E7E51AC}"/>
              </a:ext>
            </a:extLst>
          </p:cNvPr>
          <p:cNvSpPr txBox="1"/>
          <p:nvPr/>
        </p:nvSpPr>
        <p:spPr>
          <a:xfrm>
            <a:off x="1589314" y="599106"/>
            <a:ext cx="284818" cy="107722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frame</a:t>
            </a:r>
          </a:p>
        </p:txBody>
      </p:sp>
      <p:grpSp>
        <p:nvGrpSpPr>
          <p:cNvPr id="600" name="그룹 599">
            <a:extLst>
              <a:ext uri="{FF2B5EF4-FFF2-40B4-BE49-F238E27FC236}">
                <a16:creationId xmlns:a16="http://schemas.microsoft.com/office/drawing/2014/main" id="{F3F7B7A3-87B2-163E-C8F5-FA47A9157039}"/>
              </a:ext>
            </a:extLst>
          </p:cNvPr>
          <p:cNvGrpSpPr/>
          <p:nvPr/>
        </p:nvGrpSpPr>
        <p:grpSpPr>
          <a:xfrm>
            <a:off x="1199587" y="2385208"/>
            <a:ext cx="807360" cy="233216"/>
            <a:chOff x="211614" y="2934011"/>
            <a:chExt cx="807360" cy="233216"/>
          </a:xfrm>
        </p:grpSpPr>
        <p:sp>
          <p:nvSpPr>
            <p:cNvPr id="612" name="사각형: 둥근 모서리 611">
              <a:extLst>
                <a:ext uri="{FF2B5EF4-FFF2-40B4-BE49-F238E27FC236}">
                  <a16:creationId xmlns:a16="http://schemas.microsoft.com/office/drawing/2014/main" id="{6B8B858D-F8C8-84F9-2C7E-E5190349168C}"/>
                </a:ext>
              </a:extLst>
            </p:cNvPr>
            <p:cNvSpPr/>
            <p:nvPr/>
          </p:nvSpPr>
          <p:spPr>
            <a:xfrm>
              <a:off x="211614" y="2934011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82C368F0-7C41-351B-87C5-F7FC47EC272A}"/>
                </a:ext>
              </a:extLst>
            </p:cNvPr>
            <p:cNvSpPr txBox="1"/>
            <p:nvPr/>
          </p:nvSpPr>
          <p:spPr>
            <a:xfrm>
              <a:off x="211614" y="2989063"/>
              <a:ext cx="479866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슈퍼 </a:t>
              </a:r>
              <a:r>
                <a:rPr lang="ko-KR" altLang="en-US" sz="800" b="1" dirty="0" err="1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아머</a:t>
              </a:r>
              <a:endParaRPr lang="en-US" altLang="ko-KR" sz="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FA70C621-E993-DED8-E325-AE9DAB29C98E}"/>
              </a:ext>
            </a:extLst>
          </p:cNvPr>
          <p:cNvGrpSpPr/>
          <p:nvPr/>
        </p:nvGrpSpPr>
        <p:grpSpPr>
          <a:xfrm>
            <a:off x="1152908" y="318521"/>
            <a:ext cx="3921615" cy="153760"/>
            <a:chOff x="1173928" y="1227391"/>
            <a:chExt cx="3921615" cy="153760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D075A2D-6CF7-3C56-85B2-8E4BCA0B146C}"/>
                </a:ext>
              </a:extLst>
            </p:cNvPr>
            <p:cNvSpPr txBox="1"/>
            <p:nvPr/>
          </p:nvSpPr>
          <p:spPr>
            <a:xfrm>
              <a:off x="1173928" y="1227391"/>
              <a:ext cx="2064668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총 연출 예상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3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(90 frame) 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B761DBE-1540-4602-C38C-2BB30073411C}"/>
                </a:ext>
              </a:extLst>
            </p:cNvPr>
            <p:cNvSpPr txBox="1"/>
            <p:nvPr/>
          </p:nvSpPr>
          <p:spPr>
            <a:xfrm>
              <a:off x="3457274" y="1227391"/>
              <a:ext cx="1638269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(30 frame) 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370E5E5-95F2-8B25-6823-9CC4363B7CE8}"/>
                </a:ext>
              </a:extLst>
            </p:cNvPr>
            <p:cNvSpPr txBox="1"/>
            <p:nvPr/>
          </p:nvSpPr>
          <p:spPr>
            <a:xfrm>
              <a:off x="3324171" y="1227391"/>
              <a:ext cx="49694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/</a:t>
              </a:r>
            </a:p>
          </p:txBody>
        </p:sp>
      </p:grpSp>
      <p:grpSp>
        <p:nvGrpSpPr>
          <p:cNvPr id="623" name="그룹 622">
            <a:extLst>
              <a:ext uri="{FF2B5EF4-FFF2-40B4-BE49-F238E27FC236}">
                <a16:creationId xmlns:a16="http://schemas.microsoft.com/office/drawing/2014/main" id="{6AF0EBD5-492A-F11B-0B1A-563705F0A117}"/>
              </a:ext>
            </a:extLst>
          </p:cNvPr>
          <p:cNvGrpSpPr/>
          <p:nvPr/>
        </p:nvGrpSpPr>
        <p:grpSpPr>
          <a:xfrm>
            <a:off x="1199587" y="1125299"/>
            <a:ext cx="807360" cy="485171"/>
            <a:chOff x="211614" y="1681660"/>
            <a:chExt cx="807360" cy="485171"/>
          </a:xfrm>
        </p:grpSpPr>
        <p:sp>
          <p:nvSpPr>
            <p:cNvPr id="624" name="자유형: 도형 623">
              <a:extLst>
                <a:ext uri="{FF2B5EF4-FFF2-40B4-BE49-F238E27FC236}">
                  <a16:creationId xmlns:a16="http://schemas.microsoft.com/office/drawing/2014/main" id="{55E669E7-9061-D505-4EC7-2387616D7DFE}"/>
                </a:ext>
              </a:extLst>
            </p:cNvPr>
            <p:cNvSpPr/>
            <p:nvPr/>
          </p:nvSpPr>
          <p:spPr>
            <a:xfrm>
              <a:off x="211614" y="1681660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/>
            </a:p>
          </p:txBody>
        </p:sp>
        <p:sp>
          <p:nvSpPr>
            <p:cNvPr id="625" name="TextBox 624">
              <a:extLst>
                <a:ext uri="{FF2B5EF4-FFF2-40B4-BE49-F238E27FC236}">
                  <a16:creationId xmlns:a16="http://schemas.microsoft.com/office/drawing/2014/main" id="{A4F237B8-B901-62F6-D9EB-6AFBC52EB96A}"/>
                </a:ext>
              </a:extLst>
            </p:cNvPr>
            <p:cNvSpPr txBox="1"/>
            <p:nvPr/>
          </p:nvSpPr>
          <p:spPr>
            <a:xfrm>
              <a:off x="211614" y="1729285"/>
              <a:ext cx="261857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</a:t>
              </a:r>
              <a:endParaRPr lang="en-US" altLang="ko-KR" sz="800" b="1" dirty="0">
                <a:solidFill>
                  <a:srgbClr val="F9FBA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26" name="TextBox 625">
              <a:extLst>
                <a:ext uri="{FF2B5EF4-FFF2-40B4-BE49-F238E27FC236}">
                  <a16:creationId xmlns:a16="http://schemas.microsoft.com/office/drawing/2014/main" id="{B556E557-766B-8615-FD17-C27728DDF4FB}"/>
                </a:ext>
              </a:extLst>
            </p:cNvPr>
            <p:cNvSpPr txBox="1"/>
            <p:nvPr/>
          </p:nvSpPr>
          <p:spPr>
            <a:xfrm>
              <a:off x="211614" y="1989105"/>
              <a:ext cx="588870" cy="92333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en-US" altLang="ko-KR" sz="6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6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캔슬 가능 지점</a:t>
              </a:r>
              <a:r>
                <a:rPr lang="en-US" altLang="ko-KR" sz="6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614" name="그룹 613">
            <a:extLst>
              <a:ext uri="{FF2B5EF4-FFF2-40B4-BE49-F238E27FC236}">
                <a16:creationId xmlns:a16="http://schemas.microsoft.com/office/drawing/2014/main" id="{C29896FE-1AED-6C2A-0784-5281DC358D15}"/>
              </a:ext>
            </a:extLst>
          </p:cNvPr>
          <p:cNvGrpSpPr/>
          <p:nvPr/>
        </p:nvGrpSpPr>
        <p:grpSpPr>
          <a:xfrm>
            <a:off x="1199587" y="2133253"/>
            <a:ext cx="807360" cy="233216"/>
            <a:chOff x="211614" y="2682797"/>
            <a:chExt cx="807360" cy="233216"/>
          </a:xfrm>
        </p:grpSpPr>
        <p:sp>
          <p:nvSpPr>
            <p:cNvPr id="616" name="사각형: 둥근 모서리 615">
              <a:extLst>
                <a:ext uri="{FF2B5EF4-FFF2-40B4-BE49-F238E27FC236}">
                  <a16:creationId xmlns:a16="http://schemas.microsoft.com/office/drawing/2014/main" id="{0A455124-BC92-EC4E-7FF5-78B77FBC0CFA}"/>
                </a:ext>
              </a:extLst>
            </p:cNvPr>
            <p:cNvSpPr/>
            <p:nvPr/>
          </p:nvSpPr>
          <p:spPr>
            <a:xfrm>
              <a:off x="211614" y="2682797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7" name="TextBox 616">
              <a:extLst>
                <a:ext uri="{FF2B5EF4-FFF2-40B4-BE49-F238E27FC236}">
                  <a16:creationId xmlns:a16="http://schemas.microsoft.com/office/drawing/2014/main" id="{05A83A49-549C-3D32-5B83-E6567C42AA59}"/>
                </a:ext>
              </a:extLst>
            </p:cNvPr>
            <p:cNvSpPr txBox="1"/>
            <p:nvPr/>
          </p:nvSpPr>
          <p:spPr>
            <a:xfrm>
              <a:off x="211614" y="2737850"/>
              <a:ext cx="479866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타격 지점</a:t>
              </a:r>
              <a:endParaRPr lang="en-US" altLang="ko-KR" sz="800" b="1" dirty="0">
                <a:solidFill>
                  <a:srgbClr val="FF9999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01" name="그룹 600">
            <a:extLst>
              <a:ext uri="{FF2B5EF4-FFF2-40B4-BE49-F238E27FC236}">
                <a16:creationId xmlns:a16="http://schemas.microsoft.com/office/drawing/2014/main" id="{F2FF9537-5475-545D-994B-0616B3575B07}"/>
              </a:ext>
            </a:extLst>
          </p:cNvPr>
          <p:cNvGrpSpPr/>
          <p:nvPr/>
        </p:nvGrpSpPr>
        <p:grpSpPr>
          <a:xfrm>
            <a:off x="1199587" y="2637163"/>
            <a:ext cx="807360" cy="233216"/>
            <a:chOff x="211614" y="2934011"/>
            <a:chExt cx="807360" cy="233216"/>
          </a:xfrm>
        </p:grpSpPr>
        <p:sp>
          <p:nvSpPr>
            <p:cNvPr id="610" name="사각형: 둥근 모서리 609">
              <a:extLst>
                <a:ext uri="{FF2B5EF4-FFF2-40B4-BE49-F238E27FC236}">
                  <a16:creationId xmlns:a16="http://schemas.microsoft.com/office/drawing/2014/main" id="{F40F9DA7-C8EA-BF8B-F1EF-3304BC35C4AD}"/>
                </a:ext>
              </a:extLst>
            </p:cNvPr>
            <p:cNvSpPr/>
            <p:nvPr/>
          </p:nvSpPr>
          <p:spPr>
            <a:xfrm>
              <a:off x="211614" y="2934011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611" name="TextBox 610">
              <a:extLst>
                <a:ext uri="{FF2B5EF4-FFF2-40B4-BE49-F238E27FC236}">
                  <a16:creationId xmlns:a16="http://schemas.microsoft.com/office/drawing/2014/main" id="{D449B976-94BC-84EF-01C1-8654EA022C74}"/>
                </a:ext>
              </a:extLst>
            </p:cNvPr>
            <p:cNvSpPr txBox="1"/>
            <p:nvPr/>
          </p:nvSpPr>
          <p:spPr>
            <a:xfrm>
              <a:off x="211614" y="2989063"/>
              <a:ext cx="585664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rgbClr val="DAF6DD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버프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800" b="1" dirty="0" err="1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endParaRPr lang="en-US" altLang="ko-KR" sz="800" b="1" dirty="0">
                <a:solidFill>
                  <a:srgbClr val="00B05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30" name="그룹 629">
            <a:extLst>
              <a:ext uri="{FF2B5EF4-FFF2-40B4-BE49-F238E27FC236}">
                <a16:creationId xmlns:a16="http://schemas.microsoft.com/office/drawing/2014/main" id="{D20940D2-69A1-57A6-4423-8C09318EEB62}"/>
              </a:ext>
            </a:extLst>
          </p:cNvPr>
          <p:cNvGrpSpPr/>
          <p:nvPr/>
        </p:nvGrpSpPr>
        <p:grpSpPr>
          <a:xfrm>
            <a:off x="1199216" y="1629299"/>
            <a:ext cx="807731" cy="485171"/>
            <a:chOff x="211243" y="2178189"/>
            <a:chExt cx="807731" cy="485171"/>
          </a:xfrm>
        </p:grpSpPr>
        <p:sp>
          <p:nvSpPr>
            <p:cNvPr id="631" name="자유형: 도형 630">
              <a:extLst>
                <a:ext uri="{FF2B5EF4-FFF2-40B4-BE49-F238E27FC236}">
                  <a16:creationId xmlns:a16="http://schemas.microsoft.com/office/drawing/2014/main" id="{28F3DC70-2353-CF6F-C111-7B2CA063960E}"/>
                </a:ext>
              </a:extLst>
            </p:cNvPr>
            <p:cNvSpPr/>
            <p:nvPr/>
          </p:nvSpPr>
          <p:spPr>
            <a:xfrm>
              <a:off x="211614" y="2178189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632" name="TextBox 631">
              <a:extLst>
                <a:ext uri="{FF2B5EF4-FFF2-40B4-BE49-F238E27FC236}">
                  <a16:creationId xmlns:a16="http://schemas.microsoft.com/office/drawing/2014/main" id="{02CCBBF4-44AB-0D74-CE4C-72AEBCB0327F}"/>
                </a:ext>
              </a:extLst>
            </p:cNvPr>
            <p:cNvSpPr txBox="1"/>
            <p:nvPr/>
          </p:nvSpPr>
          <p:spPr>
            <a:xfrm>
              <a:off x="211243" y="2359221"/>
              <a:ext cx="356435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이펙트</a:t>
              </a:r>
              <a:endParaRPr lang="en-US" altLang="ko-KR" sz="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460F650-98B8-6945-AF9F-D096D27F0DC0}"/>
              </a:ext>
            </a:extLst>
          </p:cNvPr>
          <p:cNvGrpSpPr/>
          <p:nvPr/>
        </p:nvGrpSpPr>
        <p:grpSpPr>
          <a:xfrm>
            <a:off x="2016489" y="755884"/>
            <a:ext cx="9653078" cy="2124746"/>
            <a:chOff x="2051160" y="755884"/>
            <a:chExt cx="12959400" cy="212474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19E713C-E0AD-361A-C6F5-3B0CF0D82E81}"/>
                </a:ext>
              </a:extLst>
            </p:cNvPr>
            <p:cNvGrpSpPr/>
            <p:nvPr/>
          </p:nvGrpSpPr>
          <p:grpSpPr>
            <a:xfrm>
              <a:off x="2051160" y="755884"/>
              <a:ext cx="12959400" cy="2123865"/>
              <a:chOff x="2051160" y="755884"/>
              <a:chExt cx="12959400" cy="2123865"/>
            </a:xfrm>
          </p:grpSpPr>
          <p:sp>
            <p:nvSpPr>
              <p:cNvPr id="732" name="직사각형 260">
                <a:extLst>
                  <a:ext uri="{FF2B5EF4-FFF2-40B4-BE49-F238E27FC236}">
                    <a16:creationId xmlns:a16="http://schemas.microsoft.com/office/drawing/2014/main" id="{A7E8E668-10F5-4FE8-AB40-AC00569D051A}"/>
                  </a:ext>
                </a:extLst>
              </p:cNvPr>
              <p:cNvSpPr/>
              <p:nvPr/>
            </p:nvSpPr>
            <p:spPr>
              <a:xfrm>
                <a:off x="2051160" y="2375839"/>
                <a:ext cx="12959400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33" name="직사각형 260">
                <a:extLst>
                  <a:ext uri="{FF2B5EF4-FFF2-40B4-BE49-F238E27FC236}">
                    <a16:creationId xmlns:a16="http://schemas.microsoft.com/office/drawing/2014/main" id="{B02BFB68-F18D-BADC-9FFD-83CED33EAF19}"/>
                  </a:ext>
                </a:extLst>
              </p:cNvPr>
              <p:cNvSpPr/>
              <p:nvPr/>
            </p:nvSpPr>
            <p:spPr>
              <a:xfrm>
                <a:off x="2051160" y="1115884"/>
                <a:ext cx="12959400" cy="504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31" name="직사각형 260">
                <a:extLst>
                  <a:ext uri="{FF2B5EF4-FFF2-40B4-BE49-F238E27FC236}">
                    <a16:creationId xmlns:a16="http://schemas.microsoft.com/office/drawing/2014/main" id="{20005A1E-B83F-DD51-AF0F-CD77F0A91B08}"/>
                  </a:ext>
                </a:extLst>
              </p:cNvPr>
              <p:cNvSpPr/>
              <p:nvPr/>
            </p:nvSpPr>
            <p:spPr>
              <a:xfrm>
                <a:off x="2051160" y="2123884"/>
                <a:ext cx="12959400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594" name="직사각형 260">
                <a:extLst>
                  <a:ext uri="{FF2B5EF4-FFF2-40B4-BE49-F238E27FC236}">
                    <a16:creationId xmlns:a16="http://schemas.microsoft.com/office/drawing/2014/main" id="{579FED65-17F0-968E-4609-92B8B68534D8}"/>
                  </a:ext>
                </a:extLst>
              </p:cNvPr>
              <p:cNvSpPr/>
              <p:nvPr/>
            </p:nvSpPr>
            <p:spPr>
              <a:xfrm>
                <a:off x="2051160" y="755884"/>
                <a:ext cx="12959400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35" name="직사각형 260">
                <a:extLst>
                  <a:ext uri="{FF2B5EF4-FFF2-40B4-BE49-F238E27FC236}">
                    <a16:creationId xmlns:a16="http://schemas.microsoft.com/office/drawing/2014/main" id="{1768343E-FF50-881B-8047-986C1775296A}"/>
                  </a:ext>
                </a:extLst>
              </p:cNvPr>
              <p:cNvSpPr/>
              <p:nvPr/>
            </p:nvSpPr>
            <p:spPr>
              <a:xfrm>
                <a:off x="2051160" y="2627794"/>
                <a:ext cx="12959400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34" name="직사각형 260">
                <a:extLst>
                  <a:ext uri="{FF2B5EF4-FFF2-40B4-BE49-F238E27FC236}">
                    <a16:creationId xmlns:a16="http://schemas.microsoft.com/office/drawing/2014/main" id="{CA59F29D-C827-3CCE-28FD-AFB2BB69279E}"/>
                  </a:ext>
                </a:extLst>
              </p:cNvPr>
              <p:cNvSpPr/>
              <p:nvPr/>
            </p:nvSpPr>
            <p:spPr>
              <a:xfrm>
                <a:off x="2051160" y="1619884"/>
                <a:ext cx="12959400" cy="504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781" name="그룹 780">
              <a:extLst>
                <a:ext uri="{FF2B5EF4-FFF2-40B4-BE49-F238E27FC236}">
                  <a16:creationId xmlns:a16="http://schemas.microsoft.com/office/drawing/2014/main" id="{3A0C01FA-730D-9001-24B4-F5E7FD0CCE6F}"/>
                </a:ext>
              </a:extLst>
            </p:cNvPr>
            <p:cNvGrpSpPr/>
            <p:nvPr/>
          </p:nvGrpSpPr>
          <p:grpSpPr>
            <a:xfrm>
              <a:off x="2051160" y="755884"/>
              <a:ext cx="12959400" cy="2124746"/>
              <a:chOff x="2051159" y="2392502"/>
              <a:chExt cx="12959400" cy="2124746"/>
            </a:xfrm>
          </p:grpSpPr>
          <p:grpSp>
            <p:nvGrpSpPr>
              <p:cNvPr id="780" name="그룹 779">
                <a:extLst>
                  <a:ext uri="{FF2B5EF4-FFF2-40B4-BE49-F238E27FC236}">
                    <a16:creationId xmlns:a16="http://schemas.microsoft.com/office/drawing/2014/main" id="{538B8FE4-D3E7-BC9D-F5AC-D9EDB17CADE5}"/>
                  </a:ext>
                </a:extLst>
              </p:cNvPr>
              <p:cNvGrpSpPr/>
              <p:nvPr/>
            </p:nvGrpSpPr>
            <p:grpSpPr>
              <a:xfrm>
                <a:off x="2051159" y="2392502"/>
                <a:ext cx="8639025" cy="2124746"/>
                <a:chOff x="2051159" y="2392502"/>
                <a:chExt cx="8639025" cy="2124746"/>
              </a:xfrm>
            </p:grpSpPr>
            <p:cxnSp>
              <p:nvCxnSpPr>
                <p:cNvPr id="647" name="직선 연결선 646">
                  <a:extLst>
                    <a:ext uri="{FF2B5EF4-FFF2-40B4-BE49-F238E27FC236}">
                      <a16:creationId xmlns:a16="http://schemas.microsoft.com/office/drawing/2014/main" id="{63F0B2DC-6C1F-FA49-1A09-59264C7990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53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8" name="직선 연결선 647">
                  <a:extLst>
                    <a:ext uri="{FF2B5EF4-FFF2-40B4-BE49-F238E27FC236}">
                      <a16:creationId xmlns:a16="http://schemas.microsoft.com/office/drawing/2014/main" id="{8163F14F-7F37-80A7-ABAC-39A739753A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91535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9" name="직선 연결선 648">
                  <a:extLst>
                    <a:ext uri="{FF2B5EF4-FFF2-40B4-BE49-F238E27FC236}">
                      <a16:creationId xmlns:a16="http://schemas.microsoft.com/office/drawing/2014/main" id="{8F00088E-9327-7352-F07F-A794B5F71C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153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0" name="직선 연결선 649">
                  <a:extLst>
                    <a:ext uri="{FF2B5EF4-FFF2-40B4-BE49-F238E27FC236}">
                      <a16:creationId xmlns:a16="http://schemas.microsoft.com/office/drawing/2014/main" id="{2227DD08-C950-777D-BCED-DE3F4DD1BF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1153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직선 연결선 650">
                  <a:extLst>
                    <a:ext uri="{FF2B5EF4-FFF2-40B4-BE49-F238E27FC236}">
                      <a16:creationId xmlns:a16="http://schemas.microsoft.com/office/drawing/2014/main" id="{060F0730-18D8-B82A-2FDC-23EE7C5ED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51533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52" name="그룹 651">
                  <a:extLst>
                    <a:ext uri="{FF2B5EF4-FFF2-40B4-BE49-F238E27FC236}">
                      <a16:creationId xmlns:a16="http://schemas.microsoft.com/office/drawing/2014/main" id="{AC1FDD40-0270-B243-A91D-01F564149422}"/>
                    </a:ext>
                  </a:extLst>
                </p:cNvPr>
                <p:cNvGrpSpPr/>
                <p:nvPr/>
              </p:nvGrpSpPr>
              <p:grpSpPr>
                <a:xfrm>
                  <a:off x="2195535" y="2392502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716" name="직선 연결선 715">
                    <a:extLst>
                      <a:ext uri="{FF2B5EF4-FFF2-40B4-BE49-F238E27FC236}">
                        <a16:creationId xmlns:a16="http://schemas.microsoft.com/office/drawing/2014/main" id="{F5053026-BFE1-9216-6780-F0F6DB2103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7" name="직선 연결선 716">
                    <a:extLst>
                      <a:ext uri="{FF2B5EF4-FFF2-40B4-BE49-F238E27FC236}">
                        <a16:creationId xmlns:a16="http://schemas.microsoft.com/office/drawing/2014/main" id="{FF60138B-C4A8-11DC-019B-89A48C0E45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8" name="직선 연결선 717">
                    <a:extLst>
                      <a:ext uri="{FF2B5EF4-FFF2-40B4-BE49-F238E27FC236}">
                        <a16:creationId xmlns:a16="http://schemas.microsoft.com/office/drawing/2014/main" id="{615A8A5F-FA70-FC94-7BB3-AA8CBD4B16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9" name="직선 연결선 718">
                    <a:extLst>
                      <a:ext uri="{FF2B5EF4-FFF2-40B4-BE49-F238E27FC236}">
                        <a16:creationId xmlns:a16="http://schemas.microsoft.com/office/drawing/2014/main" id="{6D902336-1AEE-30F7-C8BE-9D4BB48520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0" name="직선 연결선 719">
                    <a:extLst>
                      <a:ext uri="{FF2B5EF4-FFF2-40B4-BE49-F238E27FC236}">
                        <a16:creationId xmlns:a16="http://schemas.microsoft.com/office/drawing/2014/main" id="{B6B3BE97-B5CB-B36B-3EA9-288BE839E7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1" name="직선 연결선 720">
                    <a:extLst>
                      <a:ext uri="{FF2B5EF4-FFF2-40B4-BE49-F238E27FC236}">
                        <a16:creationId xmlns:a16="http://schemas.microsoft.com/office/drawing/2014/main" id="{025D339C-8DB7-998E-040C-40F242933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2" name="직선 연결선 721">
                    <a:extLst>
                      <a:ext uri="{FF2B5EF4-FFF2-40B4-BE49-F238E27FC236}">
                        <a16:creationId xmlns:a16="http://schemas.microsoft.com/office/drawing/2014/main" id="{43BA6819-D959-203F-1845-3945D40998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3" name="직선 연결선 722">
                    <a:extLst>
                      <a:ext uri="{FF2B5EF4-FFF2-40B4-BE49-F238E27FC236}">
                        <a16:creationId xmlns:a16="http://schemas.microsoft.com/office/drawing/2014/main" id="{7E33CE36-9E60-0B2A-EEF8-7636C8EC2F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4" name="직선 연결선 723">
                    <a:extLst>
                      <a:ext uri="{FF2B5EF4-FFF2-40B4-BE49-F238E27FC236}">
                        <a16:creationId xmlns:a16="http://schemas.microsoft.com/office/drawing/2014/main" id="{21B5907C-B48A-BC08-9445-B310583233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3" name="그룹 652">
                  <a:extLst>
                    <a:ext uri="{FF2B5EF4-FFF2-40B4-BE49-F238E27FC236}">
                      <a16:creationId xmlns:a16="http://schemas.microsoft.com/office/drawing/2014/main" id="{7D98970B-4893-7140-1F56-E4B55A3BE18F}"/>
                    </a:ext>
                  </a:extLst>
                </p:cNvPr>
                <p:cNvGrpSpPr/>
                <p:nvPr/>
              </p:nvGrpSpPr>
              <p:grpSpPr>
                <a:xfrm>
                  <a:off x="3635535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707" name="직선 연결선 706">
                    <a:extLst>
                      <a:ext uri="{FF2B5EF4-FFF2-40B4-BE49-F238E27FC236}">
                        <a16:creationId xmlns:a16="http://schemas.microsoft.com/office/drawing/2014/main" id="{795CF2E9-B1C8-7CC9-E063-E90E48D299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8" name="직선 연결선 707">
                    <a:extLst>
                      <a:ext uri="{FF2B5EF4-FFF2-40B4-BE49-F238E27FC236}">
                        <a16:creationId xmlns:a16="http://schemas.microsoft.com/office/drawing/2014/main" id="{20AAF213-FD97-9C50-66B5-B62E3A8C15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9" name="직선 연결선 708">
                    <a:extLst>
                      <a:ext uri="{FF2B5EF4-FFF2-40B4-BE49-F238E27FC236}">
                        <a16:creationId xmlns:a16="http://schemas.microsoft.com/office/drawing/2014/main" id="{C3703815-360B-1581-54D6-F036BDE590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0" name="직선 연결선 709">
                    <a:extLst>
                      <a:ext uri="{FF2B5EF4-FFF2-40B4-BE49-F238E27FC236}">
                        <a16:creationId xmlns:a16="http://schemas.microsoft.com/office/drawing/2014/main" id="{D3E39091-4020-9416-4813-5F197E3D7E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1" name="직선 연결선 710">
                    <a:extLst>
                      <a:ext uri="{FF2B5EF4-FFF2-40B4-BE49-F238E27FC236}">
                        <a16:creationId xmlns:a16="http://schemas.microsoft.com/office/drawing/2014/main" id="{8D96DC23-F57F-916B-72F9-883B0E6E20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2" name="직선 연결선 711">
                    <a:extLst>
                      <a:ext uri="{FF2B5EF4-FFF2-40B4-BE49-F238E27FC236}">
                        <a16:creationId xmlns:a16="http://schemas.microsoft.com/office/drawing/2014/main" id="{86AC9B87-9B48-8803-9435-EB4D8A35F1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3" name="직선 연결선 712">
                    <a:extLst>
                      <a:ext uri="{FF2B5EF4-FFF2-40B4-BE49-F238E27FC236}">
                        <a16:creationId xmlns:a16="http://schemas.microsoft.com/office/drawing/2014/main" id="{3E601F71-1D92-D3CA-02B1-6775A6578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4" name="직선 연결선 713">
                    <a:extLst>
                      <a:ext uri="{FF2B5EF4-FFF2-40B4-BE49-F238E27FC236}">
                        <a16:creationId xmlns:a16="http://schemas.microsoft.com/office/drawing/2014/main" id="{E06FFDE4-03A3-E30F-745B-FF6995BDBA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5" name="직선 연결선 714">
                    <a:extLst>
                      <a:ext uri="{FF2B5EF4-FFF2-40B4-BE49-F238E27FC236}">
                        <a16:creationId xmlns:a16="http://schemas.microsoft.com/office/drawing/2014/main" id="{ABFE2261-B117-C0C3-5782-2DBBCEC239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4" name="그룹 653">
                  <a:extLst>
                    <a:ext uri="{FF2B5EF4-FFF2-40B4-BE49-F238E27FC236}">
                      <a16:creationId xmlns:a16="http://schemas.microsoft.com/office/drawing/2014/main" id="{32FFFD5F-2A30-7117-94E4-A1E2E844A417}"/>
                    </a:ext>
                  </a:extLst>
                </p:cNvPr>
                <p:cNvGrpSpPr/>
                <p:nvPr/>
              </p:nvGrpSpPr>
              <p:grpSpPr>
                <a:xfrm>
                  <a:off x="5075534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98" name="직선 연결선 697">
                    <a:extLst>
                      <a:ext uri="{FF2B5EF4-FFF2-40B4-BE49-F238E27FC236}">
                        <a16:creationId xmlns:a16="http://schemas.microsoft.com/office/drawing/2014/main" id="{E34931C2-2B47-CD31-E5EE-0E58EB571A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9" name="직선 연결선 698">
                    <a:extLst>
                      <a:ext uri="{FF2B5EF4-FFF2-40B4-BE49-F238E27FC236}">
                        <a16:creationId xmlns:a16="http://schemas.microsoft.com/office/drawing/2014/main" id="{927F14F1-A23A-325F-3E0B-36AE1BE8E9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0" name="직선 연결선 699">
                    <a:extLst>
                      <a:ext uri="{FF2B5EF4-FFF2-40B4-BE49-F238E27FC236}">
                        <a16:creationId xmlns:a16="http://schemas.microsoft.com/office/drawing/2014/main" id="{5DEE1246-30B8-0E53-2CEF-63FA19784D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1" name="직선 연결선 700">
                    <a:extLst>
                      <a:ext uri="{FF2B5EF4-FFF2-40B4-BE49-F238E27FC236}">
                        <a16:creationId xmlns:a16="http://schemas.microsoft.com/office/drawing/2014/main" id="{DE424ABA-97D0-FC8E-1B98-EC6C632E4F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2" name="직선 연결선 701">
                    <a:extLst>
                      <a:ext uri="{FF2B5EF4-FFF2-40B4-BE49-F238E27FC236}">
                        <a16:creationId xmlns:a16="http://schemas.microsoft.com/office/drawing/2014/main" id="{62D8C766-3F17-167B-02CF-5918AB5E4C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3" name="직선 연결선 702">
                    <a:extLst>
                      <a:ext uri="{FF2B5EF4-FFF2-40B4-BE49-F238E27FC236}">
                        <a16:creationId xmlns:a16="http://schemas.microsoft.com/office/drawing/2014/main" id="{F2451D1C-5328-4984-4548-2C586BAAE1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4" name="직선 연결선 703">
                    <a:extLst>
                      <a:ext uri="{FF2B5EF4-FFF2-40B4-BE49-F238E27FC236}">
                        <a16:creationId xmlns:a16="http://schemas.microsoft.com/office/drawing/2014/main" id="{403158B1-ABB5-8DA3-57FB-02AAF6DB59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5" name="직선 연결선 704">
                    <a:extLst>
                      <a:ext uri="{FF2B5EF4-FFF2-40B4-BE49-F238E27FC236}">
                        <a16:creationId xmlns:a16="http://schemas.microsoft.com/office/drawing/2014/main" id="{2B80DE45-4FD7-936E-E466-AD8A3F70B2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6" name="직선 연결선 705">
                    <a:extLst>
                      <a:ext uri="{FF2B5EF4-FFF2-40B4-BE49-F238E27FC236}">
                        <a16:creationId xmlns:a16="http://schemas.microsoft.com/office/drawing/2014/main" id="{F9DC3B41-1403-4CBF-3030-F29F204A09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5" name="그룹 654">
                  <a:extLst>
                    <a:ext uri="{FF2B5EF4-FFF2-40B4-BE49-F238E27FC236}">
                      <a16:creationId xmlns:a16="http://schemas.microsoft.com/office/drawing/2014/main" id="{18CC69F6-3412-D4D6-74B0-70B689A6266B}"/>
                    </a:ext>
                  </a:extLst>
                </p:cNvPr>
                <p:cNvGrpSpPr/>
                <p:nvPr/>
              </p:nvGrpSpPr>
              <p:grpSpPr>
                <a:xfrm>
                  <a:off x="6515534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89" name="직선 연결선 688">
                    <a:extLst>
                      <a:ext uri="{FF2B5EF4-FFF2-40B4-BE49-F238E27FC236}">
                        <a16:creationId xmlns:a16="http://schemas.microsoft.com/office/drawing/2014/main" id="{18792862-90BF-0952-8F2A-3B1F73AC0C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0" name="직선 연결선 689">
                    <a:extLst>
                      <a:ext uri="{FF2B5EF4-FFF2-40B4-BE49-F238E27FC236}">
                        <a16:creationId xmlns:a16="http://schemas.microsoft.com/office/drawing/2014/main" id="{C52A7552-9D3B-0CA5-3ABD-E002A23357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1" name="직선 연결선 690">
                    <a:extLst>
                      <a:ext uri="{FF2B5EF4-FFF2-40B4-BE49-F238E27FC236}">
                        <a16:creationId xmlns:a16="http://schemas.microsoft.com/office/drawing/2014/main" id="{FB1B5E0A-9C28-E315-79CA-BFBCCCDB51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2" name="직선 연결선 691">
                    <a:extLst>
                      <a:ext uri="{FF2B5EF4-FFF2-40B4-BE49-F238E27FC236}">
                        <a16:creationId xmlns:a16="http://schemas.microsoft.com/office/drawing/2014/main" id="{77BA8E3E-C2BD-FF17-785E-1D65B987D3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3" name="직선 연결선 692">
                    <a:extLst>
                      <a:ext uri="{FF2B5EF4-FFF2-40B4-BE49-F238E27FC236}">
                        <a16:creationId xmlns:a16="http://schemas.microsoft.com/office/drawing/2014/main" id="{BB4AF1B2-712E-465A-5CAE-B1979040AE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4" name="직선 연결선 693">
                    <a:extLst>
                      <a:ext uri="{FF2B5EF4-FFF2-40B4-BE49-F238E27FC236}">
                        <a16:creationId xmlns:a16="http://schemas.microsoft.com/office/drawing/2014/main" id="{2E781821-AFF2-A354-3A3F-7C3AB46C74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5" name="직선 연결선 694">
                    <a:extLst>
                      <a:ext uri="{FF2B5EF4-FFF2-40B4-BE49-F238E27FC236}">
                        <a16:creationId xmlns:a16="http://schemas.microsoft.com/office/drawing/2014/main" id="{E46C0B26-7848-07C9-2CED-729C68365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6" name="직선 연결선 695">
                    <a:extLst>
                      <a:ext uri="{FF2B5EF4-FFF2-40B4-BE49-F238E27FC236}">
                        <a16:creationId xmlns:a16="http://schemas.microsoft.com/office/drawing/2014/main" id="{19FE9C52-BBA7-49F4-A64A-C03B373090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7" name="직선 연결선 696">
                    <a:extLst>
                      <a:ext uri="{FF2B5EF4-FFF2-40B4-BE49-F238E27FC236}">
                        <a16:creationId xmlns:a16="http://schemas.microsoft.com/office/drawing/2014/main" id="{973582B4-7812-40B3-0CD4-E7DB0724E4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6" name="그룹 655">
                  <a:extLst>
                    <a:ext uri="{FF2B5EF4-FFF2-40B4-BE49-F238E27FC236}">
                      <a16:creationId xmlns:a16="http://schemas.microsoft.com/office/drawing/2014/main" id="{839220CE-41C6-BE8E-7C22-C72A4473F482}"/>
                    </a:ext>
                  </a:extLst>
                </p:cNvPr>
                <p:cNvGrpSpPr/>
                <p:nvPr/>
              </p:nvGrpSpPr>
              <p:grpSpPr>
                <a:xfrm>
                  <a:off x="7955535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80" name="직선 연결선 679">
                    <a:extLst>
                      <a:ext uri="{FF2B5EF4-FFF2-40B4-BE49-F238E27FC236}">
                        <a16:creationId xmlns:a16="http://schemas.microsoft.com/office/drawing/2014/main" id="{3E02B019-7421-CD1A-A370-FD535EC087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1" name="직선 연결선 680">
                    <a:extLst>
                      <a:ext uri="{FF2B5EF4-FFF2-40B4-BE49-F238E27FC236}">
                        <a16:creationId xmlns:a16="http://schemas.microsoft.com/office/drawing/2014/main" id="{97EFCEAC-D4A9-7360-20A6-C14DCADB13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2" name="직선 연결선 681">
                    <a:extLst>
                      <a:ext uri="{FF2B5EF4-FFF2-40B4-BE49-F238E27FC236}">
                        <a16:creationId xmlns:a16="http://schemas.microsoft.com/office/drawing/2014/main" id="{3BDCE62D-9B1B-66B1-E40A-B82FE7FE4F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3" name="직선 연결선 682">
                    <a:extLst>
                      <a:ext uri="{FF2B5EF4-FFF2-40B4-BE49-F238E27FC236}">
                        <a16:creationId xmlns:a16="http://schemas.microsoft.com/office/drawing/2014/main" id="{D3E2ACCC-9199-298F-9665-B1CBF4F758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4" name="직선 연결선 683">
                    <a:extLst>
                      <a:ext uri="{FF2B5EF4-FFF2-40B4-BE49-F238E27FC236}">
                        <a16:creationId xmlns:a16="http://schemas.microsoft.com/office/drawing/2014/main" id="{1830CE88-8CC8-C6B0-D9F7-5EB218600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5" name="직선 연결선 684">
                    <a:extLst>
                      <a:ext uri="{FF2B5EF4-FFF2-40B4-BE49-F238E27FC236}">
                        <a16:creationId xmlns:a16="http://schemas.microsoft.com/office/drawing/2014/main" id="{B2A6B4A9-FC63-3BFC-1C21-736DCD696D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6" name="직선 연결선 685">
                    <a:extLst>
                      <a:ext uri="{FF2B5EF4-FFF2-40B4-BE49-F238E27FC236}">
                        <a16:creationId xmlns:a16="http://schemas.microsoft.com/office/drawing/2014/main" id="{BF989475-9054-239E-81FD-9CA58FA4BE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7" name="직선 연결선 686">
                    <a:extLst>
                      <a:ext uri="{FF2B5EF4-FFF2-40B4-BE49-F238E27FC236}">
                        <a16:creationId xmlns:a16="http://schemas.microsoft.com/office/drawing/2014/main" id="{D14E881E-FD48-1B0E-CD06-CC3D676F89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8" name="직선 연결선 687">
                    <a:extLst>
                      <a:ext uri="{FF2B5EF4-FFF2-40B4-BE49-F238E27FC236}">
                        <a16:creationId xmlns:a16="http://schemas.microsoft.com/office/drawing/2014/main" id="{50548EB4-5270-1254-EAA1-C7A45C561C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7" name="그룹 656">
                  <a:extLst>
                    <a:ext uri="{FF2B5EF4-FFF2-40B4-BE49-F238E27FC236}">
                      <a16:creationId xmlns:a16="http://schemas.microsoft.com/office/drawing/2014/main" id="{66D11B81-62AF-0EE9-119D-116FBD4FA373}"/>
                    </a:ext>
                  </a:extLst>
                </p:cNvPr>
                <p:cNvGrpSpPr/>
                <p:nvPr/>
              </p:nvGrpSpPr>
              <p:grpSpPr>
                <a:xfrm>
                  <a:off x="9395533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71" name="직선 연결선 670">
                    <a:extLst>
                      <a:ext uri="{FF2B5EF4-FFF2-40B4-BE49-F238E27FC236}">
                        <a16:creationId xmlns:a16="http://schemas.microsoft.com/office/drawing/2014/main" id="{F5E6ACBB-65CD-406C-1ECD-7AC262ABEE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2" name="직선 연결선 671">
                    <a:extLst>
                      <a:ext uri="{FF2B5EF4-FFF2-40B4-BE49-F238E27FC236}">
                        <a16:creationId xmlns:a16="http://schemas.microsoft.com/office/drawing/2014/main" id="{0AD2BDB2-8E74-B4C4-D1CA-9EE637FFFF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3" name="직선 연결선 672">
                    <a:extLst>
                      <a:ext uri="{FF2B5EF4-FFF2-40B4-BE49-F238E27FC236}">
                        <a16:creationId xmlns:a16="http://schemas.microsoft.com/office/drawing/2014/main" id="{EFD37ADD-B5B1-38DD-9DE7-10D6DD0B42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4" name="직선 연결선 673">
                    <a:extLst>
                      <a:ext uri="{FF2B5EF4-FFF2-40B4-BE49-F238E27FC236}">
                        <a16:creationId xmlns:a16="http://schemas.microsoft.com/office/drawing/2014/main" id="{EA23DF37-98BC-B8B5-7F5B-8B419BF16F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5" name="직선 연결선 674">
                    <a:extLst>
                      <a:ext uri="{FF2B5EF4-FFF2-40B4-BE49-F238E27FC236}">
                        <a16:creationId xmlns:a16="http://schemas.microsoft.com/office/drawing/2014/main" id="{F5583D5B-4E2D-F81F-762B-2D00DBA29C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6" name="직선 연결선 675">
                    <a:extLst>
                      <a:ext uri="{FF2B5EF4-FFF2-40B4-BE49-F238E27FC236}">
                        <a16:creationId xmlns:a16="http://schemas.microsoft.com/office/drawing/2014/main" id="{53E6D8EC-127D-94D3-689F-BE3E3B36CA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7" name="직선 연결선 676">
                    <a:extLst>
                      <a:ext uri="{FF2B5EF4-FFF2-40B4-BE49-F238E27FC236}">
                        <a16:creationId xmlns:a16="http://schemas.microsoft.com/office/drawing/2014/main" id="{151F15BD-EC80-42E9-0B53-6EF83D2B94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8" name="직선 연결선 677">
                    <a:extLst>
                      <a:ext uri="{FF2B5EF4-FFF2-40B4-BE49-F238E27FC236}">
                        <a16:creationId xmlns:a16="http://schemas.microsoft.com/office/drawing/2014/main" id="{7486EFDE-9852-51C6-60B5-4BE3134D71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9" name="직선 연결선 678">
                    <a:extLst>
                      <a:ext uri="{FF2B5EF4-FFF2-40B4-BE49-F238E27FC236}">
                        <a16:creationId xmlns:a16="http://schemas.microsoft.com/office/drawing/2014/main" id="{15204BE1-B8FD-DA25-4E95-322F14C131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58" name="직선 연결선 657">
                  <a:extLst>
                    <a:ext uri="{FF2B5EF4-FFF2-40B4-BE49-F238E27FC236}">
                      <a16:creationId xmlns:a16="http://schemas.microsoft.com/office/drawing/2014/main" id="{FE1C036C-DE39-3B85-7062-C46B9D320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018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직선 연결선 660">
                  <a:extLst>
                    <a:ext uri="{FF2B5EF4-FFF2-40B4-BE49-F238E27FC236}">
                      <a16:creationId xmlns:a16="http://schemas.microsoft.com/office/drawing/2014/main" id="{FCCDECEB-16FD-EFCF-2BA9-6D451A5B21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1159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9" name="그룹 778">
                <a:extLst>
                  <a:ext uri="{FF2B5EF4-FFF2-40B4-BE49-F238E27FC236}">
                    <a16:creationId xmlns:a16="http://schemas.microsoft.com/office/drawing/2014/main" id="{BC117D9B-51B7-4B42-D7B5-02D602FEBF80}"/>
                  </a:ext>
                </a:extLst>
              </p:cNvPr>
              <p:cNvGrpSpPr/>
              <p:nvPr/>
            </p:nvGrpSpPr>
            <p:grpSpPr>
              <a:xfrm>
                <a:off x="10690184" y="2392502"/>
                <a:ext cx="4320375" cy="2124746"/>
                <a:chOff x="10690184" y="5003745"/>
                <a:chExt cx="4320375" cy="2124746"/>
              </a:xfrm>
            </p:grpSpPr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292EB9E5-0A9C-8013-7097-783CF6CF7B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010559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9518BC1F-7826-267A-C5E1-57E93A64B7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0560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1B02E7B0-B1BC-9E7F-070B-1FCD6EF2C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570559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8" name="그룹 157">
                  <a:extLst>
                    <a:ext uri="{FF2B5EF4-FFF2-40B4-BE49-F238E27FC236}">
                      <a16:creationId xmlns:a16="http://schemas.microsoft.com/office/drawing/2014/main" id="{4852A5D1-5A08-9781-DD0E-CC9849ABEA3E}"/>
                    </a:ext>
                  </a:extLst>
                </p:cNvPr>
                <p:cNvGrpSpPr/>
                <p:nvPr/>
              </p:nvGrpSpPr>
              <p:grpSpPr>
                <a:xfrm>
                  <a:off x="10834560" y="5003745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765" name="직선 연결선 764">
                    <a:extLst>
                      <a:ext uri="{FF2B5EF4-FFF2-40B4-BE49-F238E27FC236}">
                        <a16:creationId xmlns:a16="http://schemas.microsoft.com/office/drawing/2014/main" id="{01EBA158-057E-31D3-1243-21BCA9DCD4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6" name="직선 연결선 765">
                    <a:extLst>
                      <a:ext uri="{FF2B5EF4-FFF2-40B4-BE49-F238E27FC236}">
                        <a16:creationId xmlns:a16="http://schemas.microsoft.com/office/drawing/2014/main" id="{08E577D9-3441-9B2D-0A3E-308D17D1BC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7" name="직선 연결선 766">
                    <a:extLst>
                      <a:ext uri="{FF2B5EF4-FFF2-40B4-BE49-F238E27FC236}">
                        <a16:creationId xmlns:a16="http://schemas.microsoft.com/office/drawing/2014/main" id="{0392F574-2860-0026-79B2-458E643CC6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8" name="직선 연결선 767">
                    <a:extLst>
                      <a:ext uri="{FF2B5EF4-FFF2-40B4-BE49-F238E27FC236}">
                        <a16:creationId xmlns:a16="http://schemas.microsoft.com/office/drawing/2014/main" id="{2860FB19-27E9-7E30-A74E-890D7EA75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9" name="직선 연결선 768">
                    <a:extLst>
                      <a:ext uri="{FF2B5EF4-FFF2-40B4-BE49-F238E27FC236}">
                        <a16:creationId xmlns:a16="http://schemas.microsoft.com/office/drawing/2014/main" id="{371CD4DD-6678-58AC-D793-EBCFEAF5C3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0" name="직선 연결선 769">
                    <a:extLst>
                      <a:ext uri="{FF2B5EF4-FFF2-40B4-BE49-F238E27FC236}">
                        <a16:creationId xmlns:a16="http://schemas.microsoft.com/office/drawing/2014/main" id="{2BC85952-A870-5046-A136-B1518390C1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1" name="직선 연결선 770">
                    <a:extLst>
                      <a:ext uri="{FF2B5EF4-FFF2-40B4-BE49-F238E27FC236}">
                        <a16:creationId xmlns:a16="http://schemas.microsoft.com/office/drawing/2014/main" id="{80A9F650-3B90-A8AC-48D9-E610BBE3A1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2" name="직선 연결선 771">
                    <a:extLst>
                      <a:ext uri="{FF2B5EF4-FFF2-40B4-BE49-F238E27FC236}">
                        <a16:creationId xmlns:a16="http://schemas.microsoft.com/office/drawing/2014/main" id="{C281871C-8E63-D1E9-5CBA-8A6ADE1A04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3" name="직선 연결선 772">
                    <a:extLst>
                      <a:ext uri="{FF2B5EF4-FFF2-40B4-BE49-F238E27FC236}">
                        <a16:creationId xmlns:a16="http://schemas.microsoft.com/office/drawing/2014/main" id="{2ACBEDEA-85FC-FEA8-9A03-8EBC739542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9" name="그룹 158">
                  <a:extLst>
                    <a:ext uri="{FF2B5EF4-FFF2-40B4-BE49-F238E27FC236}">
                      <a16:creationId xmlns:a16="http://schemas.microsoft.com/office/drawing/2014/main" id="{A2394C36-D887-4B5C-4A01-52D4775B4509}"/>
                    </a:ext>
                  </a:extLst>
                </p:cNvPr>
                <p:cNvGrpSpPr/>
                <p:nvPr/>
              </p:nvGrpSpPr>
              <p:grpSpPr>
                <a:xfrm>
                  <a:off x="12274560" y="5003745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756" name="직선 연결선 755">
                    <a:extLst>
                      <a:ext uri="{FF2B5EF4-FFF2-40B4-BE49-F238E27FC236}">
                        <a16:creationId xmlns:a16="http://schemas.microsoft.com/office/drawing/2014/main" id="{6D4323C3-83B2-43C2-BB2C-61AEF45AC0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7" name="직선 연결선 756">
                    <a:extLst>
                      <a:ext uri="{FF2B5EF4-FFF2-40B4-BE49-F238E27FC236}">
                        <a16:creationId xmlns:a16="http://schemas.microsoft.com/office/drawing/2014/main" id="{8813A2A7-30A8-2F28-DAEE-FE1B1D72FF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8" name="직선 연결선 757">
                    <a:extLst>
                      <a:ext uri="{FF2B5EF4-FFF2-40B4-BE49-F238E27FC236}">
                        <a16:creationId xmlns:a16="http://schemas.microsoft.com/office/drawing/2014/main" id="{F4BE8B2C-5BA3-5A78-3E52-449BEE9D60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9" name="직선 연결선 758">
                    <a:extLst>
                      <a:ext uri="{FF2B5EF4-FFF2-40B4-BE49-F238E27FC236}">
                        <a16:creationId xmlns:a16="http://schemas.microsoft.com/office/drawing/2014/main" id="{AEA8BC8D-ABB8-8EA2-E781-E0060EA74D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0" name="직선 연결선 759">
                    <a:extLst>
                      <a:ext uri="{FF2B5EF4-FFF2-40B4-BE49-F238E27FC236}">
                        <a16:creationId xmlns:a16="http://schemas.microsoft.com/office/drawing/2014/main" id="{5F6503D8-0F38-BD62-2560-EE6B63B341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1" name="직선 연결선 760">
                    <a:extLst>
                      <a:ext uri="{FF2B5EF4-FFF2-40B4-BE49-F238E27FC236}">
                        <a16:creationId xmlns:a16="http://schemas.microsoft.com/office/drawing/2014/main" id="{4A67E247-6AB6-5BE7-D482-75309CC5D6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2" name="직선 연결선 761">
                    <a:extLst>
                      <a:ext uri="{FF2B5EF4-FFF2-40B4-BE49-F238E27FC236}">
                        <a16:creationId xmlns:a16="http://schemas.microsoft.com/office/drawing/2014/main" id="{645139E5-913C-6318-C101-CFE0A7EF9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3" name="직선 연결선 762">
                    <a:extLst>
                      <a:ext uri="{FF2B5EF4-FFF2-40B4-BE49-F238E27FC236}">
                        <a16:creationId xmlns:a16="http://schemas.microsoft.com/office/drawing/2014/main" id="{CDE86EAC-ACC4-168D-0335-9254B97D7B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4" name="직선 연결선 763">
                    <a:extLst>
                      <a:ext uri="{FF2B5EF4-FFF2-40B4-BE49-F238E27FC236}">
                        <a16:creationId xmlns:a16="http://schemas.microsoft.com/office/drawing/2014/main" id="{9C09A3AD-FC60-CC7E-2885-865CCDB3F3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0" name="그룹 159">
                  <a:extLst>
                    <a:ext uri="{FF2B5EF4-FFF2-40B4-BE49-F238E27FC236}">
                      <a16:creationId xmlns:a16="http://schemas.microsoft.com/office/drawing/2014/main" id="{DECA5F45-9BBE-FF5E-3F83-927265E6524A}"/>
                    </a:ext>
                  </a:extLst>
                </p:cNvPr>
                <p:cNvGrpSpPr/>
                <p:nvPr/>
              </p:nvGrpSpPr>
              <p:grpSpPr>
                <a:xfrm>
                  <a:off x="13714559" y="5003745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747" name="직선 연결선 746">
                    <a:extLst>
                      <a:ext uri="{FF2B5EF4-FFF2-40B4-BE49-F238E27FC236}">
                        <a16:creationId xmlns:a16="http://schemas.microsoft.com/office/drawing/2014/main" id="{6B5980CA-CEB3-B11B-5A24-8A2F066817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8" name="직선 연결선 747">
                    <a:extLst>
                      <a:ext uri="{FF2B5EF4-FFF2-40B4-BE49-F238E27FC236}">
                        <a16:creationId xmlns:a16="http://schemas.microsoft.com/office/drawing/2014/main" id="{88CB1720-22B7-2428-E89C-C44221D90A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9" name="직선 연결선 748">
                    <a:extLst>
                      <a:ext uri="{FF2B5EF4-FFF2-40B4-BE49-F238E27FC236}">
                        <a16:creationId xmlns:a16="http://schemas.microsoft.com/office/drawing/2014/main" id="{E63F1CE6-1D47-D984-EB30-45B9AF0225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0" name="직선 연결선 749">
                    <a:extLst>
                      <a:ext uri="{FF2B5EF4-FFF2-40B4-BE49-F238E27FC236}">
                        <a16:creationId xmlns:a16="http://schemas.microsoft.com/office/drawing/2014/main" id="{1DEEA151-2F4C-86CF-CDB8-43BC739CE7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1" name="직선 연결선 750">
                    <a:extLst>
                      <a:ext uri="{FF2B5EF4-FFF2-40B4-BE49-F238E27FC236}">
                        <a16:creationId xmlns:a16="http://schemas.microsoft.com/office/drawing/2014/main" id="{2A460253-E207-B72F-61E4-FFC1374333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2" name="직선 연결선 751">
                    <a:extLst>
                      <a:ext uri="{FF2B5EF4-FFF2-40B4-BE49-F238E27FC236}">
                        <a16:creationId xmlns:a16="http://schemas.microsoft.com/office/drawing/2014/main" id="{02B4C841-47F5-8B07-8896-03F168CFB3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3" name="직선 연결선 752">
                    <a:extLst>
                      <a:ext uri="{FF2B5EF4-FFF2-40B4-BE49-F238E27FC236}">
                        <a16:creationId xmlns:a16="http://schemas.microsoft.com/office/drawing/2014/main" id="{E94D9178-0119-38E6-8C92-87AD610053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4" name="직선 연결선 753">
                    <a:extLst>
                      <a:ext uri="{FF2B5EF4-FFF2-40B4-BE49-F238E27FC236}">
                        <a16:creationId xmlns:a16="http://schemas.microsoft.com/office/drawing/2014/main" id="{1C2C8CD5-62A0-904C-2414-0BF7A2A741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5" name="직선 연결선 754">
                    <a:extLst>
                      <a:ext uri="{FF2B5EF4-FFF2-40B4-BE49-F238E27FC236}">
                        <a16:creationId xmlns:a16="http://schemas.microsoft.com/office/drawing/2014/main" id="{EE9642C2-375F-6917-A761-3ECAA3D97D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6" name="직선 연결선 175">
                  <a:extLst>
                    <a:ext uri="{FF2B5EF4-FFF2-40B4-BE49-F238E27FC236}">
                      <a16:creationId xmlns:a16="http://schemas.microsoft.com/office/drawing/2014/main" id="{EC0B56DC-8C4F-9CC0-E521-B051F572E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0184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36" name="TextBox 635">
            <a:extLst>
              <a:ext uri="{FF2B5EF4-FFF2-40B4-BE49-F238E27FC236}">
                <a16:creationId xmlns:a16="http://schemas.microsoft.com/office/drawing/2014/main" id="{12419157-FFDF-7C4E-10ED-E073B058086E}"/>
              </a:ext>
            </a:extLst>
          </p:cNvPr>
          <p:cNvSpPr txBox="1"/>
          <p:nvPr/>
        </p:nvSpPr>
        <p:spPr>
          <a:xfrm>
            <a:off x="3038587" y="621328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10</a:t>
            </a: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381845D0-927A-30AB-87B2-D5C615269A98}"/>
              </a:ext>
            </a:extLst>
          </p:cNvPr>
          <p:cNvSpPr txBox="1"/>
          <p:nvPr/>
        </p:nvSpPr>
        <p:spPr>
          <a:xfrm>
            <a:off x="11616221" y="579719"/>
            <a:ext cx="121828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b="1" dirty="0">
                <a:effectLst/>
              </a:rPr>
              <a:t>90</a:t>
            </a:r>
          </a:p>
        </p:txBody>
      </p:sp>
      <p:sp>
        <p:nvSpPr>
          <p:cNvPr id="638" name="TextBox 637">
            <a:extLst>
              <a:ext uri="{FF2B5EF4-FFF2-40B4-BE49-F238E27FC236}">
                <a16:creationId xmlns:a16="http://schemas.microsoft.com/office/drawing/2014/main" id="{31AA4112-0D51-98FE-4BA5-F0C250A76C70}"/>
              </a:ext>
            </a:extLst>
          </p:cNvPr>
          <p:cNvSpPr txBox="1"/>
          <p:nvPr/>
        </p:nvSpPr>
        <p:spPr>
          <a:xfrm>
            <a:off x="4111201" y="621328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20</a:t>
            </a:r>
          </a:p>
        </p:txBody>
      </p:sp>
      <p:sp>
        <p:nvSpPr>
          <p:cNvPr id="639" name="TextBox 638">
            <a:extLst>
              <a:ext uri="{FF2B5EF4-FFF2-40B4-BE49-F238E27FC236}">
                <a16:creationId xmlns:a16="http://schemas.microsoft.com/office/drawing/2014/main" id="{10466EE7-6309-8000-5FB9-E0889D707AED}"/>
              </a:ext>
            </a:extLst>
          </p:cNvPr>
          <p:cNvSpPr txBox="1"/>
          <p:nvPr/>
        </p:nvSpPr>
        <p:spPr>
          <a:xfrm>
            <a:off x="5176901" y="579719"/>
            <a:ext cx="115416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dirty="0">
                <a:effectLst/>
              </a:rPr>
              <a:t>30</a:t>
            </a:r>
          </a:p>
        </p:txBody>
      </p:sp>
      <p:sp>
        <p:nvSpPr>
          <p:cNvPr id="640" name="TextBox 639">
            <a:extLst>
              <a:ext uri="{FF2B5EF4-FFF2-40B4-BE49-F238E27FC236}">
                <a16:creationId xmlns:a16="http://schemas.microsoft.com/office/drawing/2014/main" id="{69144351-7941-CA8C-AA67-664C0378B648}"/>
              </a:ext>
            </a:extLst>
          </p:cNvPr>
          <p:cNvSpPr txBox="1"/>
          <p:nvPr/>
        </p:nvSpPr>
        <p:spPr>
          <a:xfrm>
            <a:off x="6258261" y="621328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40</a:t>
            </a:r>
          </a:p>
        </p:txBody>
      </p:sp>
      <p:sp>
        <p:nvSpPr>
          <p:cNvPr id="641" name="TextBox 640">
            <a:extLst>
              <a:ext uri="{FF2B5EF4-FFF2-40B4-BE49-F238E27FC236}">
                <a16:creationId xmlns:a16="http://schemas.microsoft.com/office/drawing/2014/main" id="{46F2925C-9C9D-2041-C6A2-C1B4B521A816}"/>
              </a:ext>
            </a:extLst>
          </p:cNvPr>
          <p:cNvSpPr txBox="1"/>
          <p:nvPr/>
        </p:nvSpPr>
        <p:spPr>
          <a:xfrm>
            <a:off x="7330875" y="621328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50</a:t>
            </a:r>
          </a:p>
        </p:txBody>
      </p:sp>
      <p:sp>
        <p:nvSpPr>
          <p:cNvPr id="642" name="TextBox 641">
            <a:extLst>
              <a:ext uri="{FF2B5EF4-FFF2-40B4-BE49-F238E27FC236}">
                <a16:creationId xmlns:a16="http://schemas.microsoft.com/office/drawing/2014/main" id="{8988DB90-FF26-6161-F75E-F1DE037211D4}"/>
              </a:ext>
            </a:extLst>
          </p:cNvPr>
          <p:cNvSpPr txBox="1"/>
          <p:nvPr/>
        </p:nvSpPr>
        <p:spPr>
          <a:xfrm>
            <a:off x="8393737" y="579719"/>
            <a:ext cx="115416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dirty="0">
                <a:effectLst/>
              </a:rPr>
              <a:t>60</a:t>
            </a:r>
          </a:p>
        </p:txBody>
      </p:sp>
      <p:sp>
        <p:nvSpPr>
          <p:cNvPr id="643" name="TextBox 642">
            <a:extLst>
              <a:ext uri="{FF2B5EF4-FFF2-40B4-BE49-F238E27FC236}">
                <a16:creationId xmlns:a16="http://schemas.microsoft.com/office/drawing/2014/main" id="{B7704908-72FF-38A9-9986-751034838D03}"/>
              </a:ext>
            </a:extLst>
          </p:cNvPr>
          <p:cNvSpPr txBox="1"/>
          <p:nvPr/>
        </p:nvSpPr>
        <p:spPr>
          <a:xfrm>
            <a:off x="9475997" y="621327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70</a:t>
            </a:r>
          </a:p>
        </p:txBody>
      </p:sp>
      <p:sp>
        <p:nvSpPr>
          <p:cNvPr id="644" name="TextBox 643">
            <a:extLst>
              <a:ext uri="{FF2B5EF4-FFF2-40B4-BE49-F238E27FC236}">
                <a16:creationId xmlns:a16="http://schemas.microsoft.com/office/drawing/2014/main" id="{DD0E0F18-A5B3-1B5D-F53C-49B7008DE935}"/>
              </a:ext>
            </a:extLst>
          </p:cNvPr>
          <p:cNvSpPr txBox="1"/>
          <p:nvPr/>
        </p:nvSpPr>
        <p:spPr>
          <a:xfrm>
            <a:off x="1984950" y="591411"/>
            <a:ext cx="57708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0</a:t>
            </a:r>
          </a:p>
        </p:txBody>
      </p:sp>
      <p:sp>
        <p:nvSpPr>
          <p:cNvPr id="645" name="TextBox 644">
            <a:extLst>
              <a:ext uri="{FF2B5EF4-FFF2-40B4-BE49-F238E27FC236}">
                <a16:creationId xmlns:a16="http://schemas.microsoft.com/office/drawing/2014/main" id="{BA9A88A6-D890-143E-A58B-E8DEC6D85FB4}"/>
              </a:ext>
            </a:extLst>
          </p:cNvPr>
          <p:cNvSpPr txBox="1"/>
          <p:nvPr/>
        </p:nvSpPr>
        <p:spPr>
          <a:xfrm>
            <a:off x="3906209" y="1523187"/>
            <a:ext cx="86562" cy="92333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effectLst/>
              </a:rPr>
              <a:t>18</a:t>
            </a:r>
          </a:p>
        </p:txBody>
      </p:sp>
      <p:sp>
        <p:nvSpPr>
          <p:cNvPr id="618" name="직사각형 310">
            <a:extLst>
              <a:ext uri="{FF2B5EF4-FFF2-40B4-BE49-F238E27FC236}">
                <a16:creationId xmlns:a16="http://schemas.microsoft.com/office/drawing/2014/main" id="{A46FE7AD-5E50-BBE9-38D0-A27F6C3BCF93}"/>
              </a:ext>
            </a:extLst>
          </p:cNvPr>
          <p:cNvSpPr/>
          <p:nvPr/>
        </p:nvSpPr>
        <p:spPr>
          <a:xfrm>
            <a:off x="2016488" y="1145458"/>
            <a:ext cx="1608921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1’-1]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 돌리기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19" name="직사각형 310">
            <a:extLst>
              <a:ext uri="{FF2B5EF4-FFF2-40B4-BE49-F238E27FC236}">
                <a16:creationId xmlns:a16="http://schemas.microsoft.com/office/drawing/2014/main" id="{99EDCD7E-9D2F-0175-C218-2EDAC35BB5B0}"/>
              </a:ext>
            </a:extLst>
          </p:cNvPr>
          <p:cNvSpPr/>
          <p:nvPr/>
        </p:nvSpPr>
        <p:spPr>
          <a:xfrm>
            <a:off x="3625409" y="1145458"/>
            <a:ext cx="1608921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1’-2]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 들어 올린 후 유지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20" name="직사각형 310">
            <a:extLst>
              <a:ext uri="{FF2B5EF4-FFF2-40B4-BE49-F238E27FC236}">
                <a16:creationId xmlns:a16="http://schemas.microsoft.com/office/drawing/2014/main" id="{5A3C9A0B-FC5D-7821-3C88-B1F5311F30A2}"/>
              </a:ext>
            </a:extLst>
          </p:cNvPr>
          <p:cNvSpPr/>
          <p:nvPr/>
        </p:nvSpPr>
        <p:spPr>
          <a:xfrm>
            <a:off x="5237168" y="1181458"/>
            <a:ext cx="1072057" cy="144000"/>
          </a:xfrm>
          <a:prstGeom prst="rect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Autofit/>
          </a:bodyPr>
          <a:lstStyle/>
          <a:p>
            <a:r>
              <a: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전투 </a:t>
            </a:r>
            <a:r>
              <a:rPr lang="en-US" altLang="ko-KR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IDLE</a:t>
            </a:r>
            <a:r>
              <a: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전환</a:t>
            </a:r>
          </a:p>
        </p:txBody>
      </p:sp>
      <p:sp>
        <p:nvSpPr>
          <p:cNvPr id="621" name="직사각형 310">
            <a:extLst>
              <a:ext uri="{FF2B5EF4-FFF2-40B4-BE49-F238E27FC236}">
                <a16:creationId xmlns:a16="http://schemas.microsoft.com/office/drawing/2014/main" id="{FB317A64-75AB-BF79-C9ED-98FABF56ED5F}"/>
              </a:ext>
            </a:extLst>
          </p:cNvPr>
          <p:cNvSpPr/>
          <p:nvPr/>
        </p:nvSpPr>
        <p:spPr>
          <a:xfrm>
            <a:off x="2016488" y="1420520"/>
            <a:ext cx="1070056" cy="169791"/>
          </a:xfrm>
          <a:prstGeom prst="rect">
            <a:avLst/>
          </a:prstGeom>
          <a:solidFill>
            <a:srgbClr val="D8C5B2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pPr>
              <a:spcAft>
                <a:spcPts val="200"/>
              </a:spcAft>
            </a:pP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스킬 시전 캔슬</a:t>
            </a:r>
            <a:endParaRPr lang="en-US" altLang="ko-KR" sz="7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22" name="직사각형 310">
            <a:extLst>
              <a:ext uri="{FF2B5EF4-FFF2-40B4-BE49-F238E27FC236}">
                <a16:creationId xmlns:a16="http://schemas.microsoft.com/office/drawing/2014/main" id="{EDD7466C-31B0-DA21-CC03-F8875BBDED70}"/>
              </a:ext>
            </a:extLst>
          </p:cNvPr>
          <p:cNvSpPr/>
          <p:nvPr/>
        </p:nvSpPr>
        <p:spPr>
          <a:xfrm>
            <a:off x="5237168" y="1421431"/>
            <a:ext cx="1072057" cy="167971"/>
          </a:xfrm>
          <a:prstGeom prst="rect">
            <a:avLst/>
          </a:prstGeom>
          <a:solidFill>
            <a:srgbClr val="D8C5B2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pPr>
              <a:spcAft>
                <a:spcPts val="200"/>
              </a:spcAft>
            </a:pP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후 딜레이 캔슬</a:t>
            </a:r>
          </a:p>
        </p:txBody>
      </p:sp>
      <p:sp>
        <p:nvSpPr>
          <p:cNvPr id="615" name="폭발: 8pt 614">
            <a:extLst>
              <a:ext uri="{FF2B5EF4-FFF2-40B4-BE49-F238E27FC236}">
                <a16:creationId xmlns:a16="http://schemas.microsoft.com/office/drawing/2014/main" id="{18B700B5-4DD4-D417-DBEC-D0D8A789D2D3}"/>
              </a:ext>
            </a:extLst>
          </p:cNvPr>
          <p:cNvSpPr/>
          <p:nvPr/>
        </p:nvSpPr>
        <p:spPr>
          <a:xfrm>
            <a:off x="7250897" y="2128409"/>
            <a:ext cx="252397" cy="242905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07" name="직사각형 310">
            <a:extLst>
              <a:ext uri="{FF2B5EF4-FFF2-40B4-BE49-F238E27FC236}">
                <a16:creationId xmlns:a16="http://schemas.microsoft.com/office/drawing/2014/main" id="{919F7F9A-EB05-F7B6-80E1-6E22F69E2468}"/>
              </a:ext>
            </a:extLst>
          </p:cNvPr>
          <p:cNvSpPr/>
          <p:nvPr/>
        </p:nvSpPr>
        <p:spPr>
          <a:xfrm>
            <a:off x="2016487" y="791884"/>
            <a:ext cx="3218400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준비 </a:t>
            </a:r>
            <a:r>
              <a:rPr lang="en-US" altLang="ko-KR" sz="7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v1</a:t>
            </a:r>
            <a:r>
              <a:rPr lang="ko-KR" altLang="en-US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(1.0s)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09" name="직사각형 310">
            <a:extLst>
              <a:ext uri="{FF2B5EF4-FFF2-40B4-BE49-F238E27FC236}">
                <a16:creationId xmlns:a16="http://schemas.microsoft.com/office/drawing/2014/main" id="{DD7FADFD-2C9E-7679-B9DB-671BF55FC7E7}"/>
              </a:ext>
            </a:extLst>
          </p:cNvPr>
          <p:cNvSpPr/>
          <p:nvPr/>
        </p:nvSpPr>
        <p:spPr>
          <a:xfrm>
            <a:off x="8450450" y="791884"/>
            <a:ext cx="3218400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마무리 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(1.0s)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27" name="직사각형 310">
            <a:extLst>
              <a:ext uri="{FF2B5EF4-FFF2-40B4-BE49-F238E27FC236}">
                <a16:creationId xmlns:a16="http://schemas.microsoft.com/office/drawing/2014/main" id="{A89CAACC-A3AA-5167-FCC4-0504339BA6B2}"/>
              </a:ext>
            </a:extLst>
          </p:cNvPr>
          <p:cNvSpPr/>
          <p:nvPr/>
        </p:nvSpPr>
        <p:spPr>
          <a:xfrm>
            <a:off x="3949490" y="1636704"/>
            <a:ext cx="1287137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1-3]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위치 표시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ko-KR" altLang="en-US" sz="7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28" name="직사각형 310">
            <a:extLst>
              <a:ext uri="{FF2B5EF4-FFF2-40B4-BE49-F238E27FC236}">
                <a16:creationId xmlns:a16="http://schemas.microsoft.com/office/drawing/2014/main" id="{8A0EAD5D-C766-630F-4FF2-B5152AC29D3D}"/>
              </a:ext>
            </a:extLst>
          </p:cNvPr>
          <p:cNvSpPr/>
          <p:nvPr/>
        </p:nvSpPr>
        <p:spPr>
          <a:xfrm>
            <a:off x="5236627" y="1636704"/>
            <a:ext cx="3217842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2’]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공격 위치에 창과 함께 용이 낙하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33" name="직사각형 310">
            <a:extLst>
              <a:ext uri="{FF2B5EF4-FFF2-40B4-BE49-F238E27FC236}">
                <a16:creationId xmlns:a16="http://schemas.microsoft.com/office/drawing/2014/main" id="{5EC18D51-36BA-4152-9A27-B7F6640EBC0A}"/>
              </a:ext>
            </a:extLst>
          </p:cNvPr>
          <p:cNvSpPr/>
          <p:nvPr/>
        </p:nvSpPr>
        <p:spPr>
          <a:xfrm>
            <a:off x="2016488" y="1636748"/>
            <a:ext cx="1608921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1-1]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트레일 이펙트</a:t>
            </a:r>
            <a:endParaRPr lang="ko-KR" altLang="en-US" sz="7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34" name="직사각형 310">
            <a:extLst>
              <a:ext uri="{FF2B5EF4-FFF2-40B4-BE49-F238E27FC236}">
                <a16:creationId xmlns:a16="http://schemas.microsoft.com/office/drawing/2014/main" id="{23D541C1-710B-B615-EA49-B8B77207A205}"/>
              </a:ext>
            </a:extLst>
          </p:cNvPr>
          <p:cNvSpPr/>
          <p:nvPr/>
        </p:nvSpPr>
        <p:spPr>
          <a:xfrm>
            <a:off x="2016488" y="1888703"/>
            <a:ext cx="3217565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1-2]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클래스 마크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0" name="직사각형 310">
            <a:extLst>
              <a:ext uri="{FF2B5EF4-FFF2-40B4-BE49-F238E27FC236}">
                <a16:creationId xmlns:a16="http://schemas.microsoft.com/office/drawing/2014/main" id="{EE8F919F-5396-9026-7B97-C1E86CCF3CD8}"/>
              </a:ext>
            </a:extLst>
          </p:cNvPr>
          <p:cNvSpPr/>
          <p:nvPr/>
        </p:nvSpPr>
        <p:spPr>
          <a:xfrm>
            <a:off x="8454468" y="1636704"/>
            <a:ext cx="3217842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3’]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잔여 이펙트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꽂힌 창 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지면 균열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ko-KR" altLang="en-US" sz="7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E51A21-A1C9-1B1C-3968-2E6C230AE048}"/>
              </a:ext>
            </a:extLst>
          </p:cNvPr>
          <p:cNvSpPr txBox="1"/>
          <p:nvPr/>
        </p:nvSpPr>
        <p:spPr>
          <a:xfrm>
            <a:off x="10550807" y="621327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80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C490F-1D06-2BCD-BD58-1398A24A46B2}"/>
              </a:ext>
            </a:extLst>
          </p:cNvPr>
          <p:cNvSpPr txBox="1"/>
          <p:nvPr/>
        </p:nvSpPr>
        <p:spPr>
          <a:xfrm>
            <a:off x="3578050" y="658711"/>
            <a:ext cx="86562" cy="92333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effectLst/>
              </a:rPr>
              <a:t>15</a:t>
            </a: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9FCFC2FC-204A-86C0-4AE3-BC11136402C3}"/>
              </a:ext>
            </a:extLst>
          </p:cNvPr>
          <p:cNvSpPr/>
          <p:nvPr/>
        </p:nvSpPr>
        <p:spPr>
          <a:xfrm>
            <a:off x="2016488" y="755884"/>
            <a:ext cx="9655822" cy="2124746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endParaRPr lang="ko-KR" altLang="en-US" sz="1600" dirty="0"/>
          </a:p>
        </p:txBody>
      </p:sp>
      <p:grpSp>
        <p:nvGrpSpPr>
          <p:cNvPr id="604" name="그룹 603">
            <a:extLst>
              <a:ext uri="{FF2B5EF4-FFF2-40B4-BE49-F238E27FC236}">
                <a16:creationId xmlns:a16="http://schemas.microsoft.com/office/drawing/2014/main" id="{A2543EE5-2F4D-C4AF-224C-EF5D4852A8B7}"/>
              </a:ext>
            </a:extLst>
          </p:cNvPr>
          <p:cNvGrpSpPr/>
          <p:nvPr/>
        </p:nvGrpSpPr>
        <p:grpSpPr>
          <a:xfrm>
            <a:off x="1976633" y="2674040"/>
            <a:ext cx="1624616" cy="159462"/>
            <a:chOff x="1061050" y="2978508"/>
            <a:chExt cx="2181072" cy="159462"/>
          </a:xfrm>
        </p:grpSpPr>
        <p:sp>
          <p:nvSpPr>
            <p:cNvPr id="605" name="직사각형 310">
              <a:extLst>
                <a:ext uri="{FF2B5EF4-FFF2-40B4-BE49-F238E27FC236}">
                  <a16:creationId xmlns:a16="http://schemas.microsoft.com/office/drawing/2014/main" id="{F8E0070A-2B22-9298-A561-42022EE43DCB}"/>
                </a:ext>
              </a:extLst>
            </p:cNvPr>
            <p:cNvSpPr/>
            <p:nvPr/>
          </p:nvSpPr>
          <p:spPr>
            <a:xfrm>
              <a:off x="1113670" y="2978508"/>
              <a:ext cx="2128452" cy="159462"/>
            </a:xfrm>
            <a:prstGeom prst="rect">
              <a:avLst/>
            </a:prstGeom>
            <a:solidFill>
              <a:srgbClr val="DAF6DD"/>
            </a:solidFill>
            <a:ln w="12700">
              <a:solidFill>
                <a:schemeClr val="tx1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108000" tIns="18000" rIns="0" bIns="18000" rtlCol="0" anchor="ctr" anchorCtr="0">
              <a:sp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버프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치명타 적중률 증가 </a:t>
              </a:r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(6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초 지속</a:t>
              </a:r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6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 </a:t>
              </a:r>
              <a:endPara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6" name="다이아몬드 605">
              <a:extLst>
                <a:ext uri="{FF2B5EF4-FFF2-40B4-BE49-F238E27FC236}">
                  <a16:creationId xmlns:a16="http://schemas.microsoft.com/office/drawing/2014/main" id="{52FECC14-EC14-CEE4-4325-A4D5443FE4BE}"/>
                </a:ext>
              </a:extLst>
            </p:cNvPr>
            <p:cNvSpPr/>
            <p:nvPr/>
          </p:nvSpPr>
          <p:spPr>
            <a:xfrm>
              <a:off x="1061050" y="3018639"/>
              <a:ext cx="108000" cy="79200"/>
            </a:xfrm>
            <a:prstGeom prst="diamond">
              <a:avLst/>
            </a:prstGeom>
            <a:solidFill>
              <a:srgbClr val="DAF6DD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D3627B4-2E23-8ACE-DB88-1616627125AE}"/>
              </a:ext>
            </a:extLst>
          </p:cNvPr>
          <p:cNvSpPr txBox="1">
            <a:spLocks/>
          </p:cNvSpPr>
          <p:nvPr/>
        </p:nvSpPr>
        <p:spPr>
          <a:xfrm>
            <a:off x="314492" y="192839"/>
            <a:ext cx="612347" cy="211203"/>
          </a:xfrm>
          <a:prstGeom prst="rect">
            <a:avLst/>
          </a:prstGeom>
          <a:noFill/>
        </p:spPr>
        <p:txBody>
          <a:bodyPr wrap="none" lIns="0" tIns="7200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900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내려치는 창 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D3516-CD05-A996-9638-9CA14B02A80C}"/>
              </a:ext>
            </a:extLst>
          </p:cNvPr>
          <p:cNvSpPr txBox="1"/>
          <p:nvPr/>
        </p:nvSpPr>
        <p:spPr>
          <a:xfrm>
            <a:off x="5067674" y="3376419"/>
            <a:ext cx="2056653" cy="153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전체 연출 비교 </a:t>
            </a:r>
            <a:r>
              <a:rPr lang="en-US" altLang="ko-KR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청룡진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_</a:t>
            </a:r>
            <a:r>
              <a:rPr lang="ko-KR" altLang="en-US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연출비교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.</a:t>
            </a:r>
            <a:r>
              <a:rPr lang="en-US" altLang="ko-KR" sz="999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svg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 </a:t>
            </a:r>
            <a:endParaRPr lang="en-US" altLang="ko-KR" sz="999" b="1" dirty="0"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  <p:sp>
        <p:nvSpPr>
          <p:cNvPr id="4" name="직사각형 310">
            <a:extLst>
              <a:ext uri="{FF2B5EF4-FFF2-40B4-BE49-F238E27FC236}">
                <a16:creationId xmlns:a16="http://schemas.microsoft.com/office/drawing/2014/main" id="{41A13D55-BD8B-495C-DF0E-3A9860664879}"/>
              </a:ext>
            </a:extLst>
          </p:cNvPr>
          <p:cNvSpPr/>
          <p:nvPr/>
        </p:nvSpPr>
        <p:spPr>
          <a:xfrm>
            <a:off x="5236626" y="791884"/>
            <a:ext cx="3218400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</a:t>
            </a:r>
            <a:r>
              <a:rPr lang="en-US" altLang="ko-KR" sz="7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v1 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(1.0s)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476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A2843-0706-C3DA-0F2C-55E81FCCF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14817DC-0003-DFA1-86E0-96D8C52F48B3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38688EF-D843-F701-63E3-1868B7219BD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44ABC-3655-95D8-2583-5845D5A0F297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328473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9E4C376-86CB-3081-8FAA-12A45424FCD7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1520561" y="256159"/>
                <a:ext cx="10479352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A79E709-7BFC-9558-E9E3-8E1D62ABE58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53B98FD-070F-BF67-93C4-864DE41FD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224231"/>
              </p:ext>
            </p:extLst>
          </p:nvPr>
        </p:nvGraphicFramePr>
        <p:xfrm>
          <a:off x="192088" y="636687"/>
          <a:ext cx="11799284" cy="112092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66350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02982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3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781464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507772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41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연가공법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cri_rate_increase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20.0, “duration” : 6.0}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{“width” : 5.0, “height” : 10.0}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2785, 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1, “stagger” : 29}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3A4C4031-BB05-69B9-6B6C-980F295D5162}"/>
              </a:ext>
            </a:extLst>
          </p:cNvPr>
          <p:cNvGrpSpPr/>
          <p:nvPr/>
        </p:nvGrpSpPr>
        <p:grpSpPr>
          <a:xfrm>
            <a:off x="192088" y="2412217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4DE979D-81D3-0CEA-E3BE-00CE03F2B304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A9E9C2B-0BA2-3EAC-4D9B-BB9EF0D4FAF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610601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 효과 목록</a:t>
                </a: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BEDD1A1-6E98-379B-592A-3A71056EA9A5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V="1">
                <a:off x="1802689" y="256159"/>
                <a:ext cx="10197224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BF57C86-091D-E2D3-0090-D04779C45CC2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E13CD25-033A-4693-73D2-85829F537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315573"/>
              </p:ext>
            </p:extLst>
          </p:nvPr>
        </p:nvGraphicFramePr>
        <p:xfrm>
          <a:off x="192088" y="2859991"/>
          <a:ext cx="10323195" cy="30326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93313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02982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37895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06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4652963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41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티어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옵션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index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조건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부위파괴 강화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weak_point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뇌진탕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{“stagger” : 41}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약점 공략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cri_hit_dmg_increase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8.0, “duration” : 16.0}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집중 공략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anim_start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1.0}, </a:t>
                      </a:r>
                    </a:p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area_decrease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 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대지 파괴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vfx_color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FFFDD6},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</a:t>
                      </a:r>
                      <a:r>
                        <a:rPr lang="en-US" altLang="ko-KR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effect_type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earthquake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“duration” : 6.0}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764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내려치는 창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anim_resource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lm_skill_18_anim_var1.fbx},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area_decrease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 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861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빠른 준비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cool_down_minus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11.0}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8556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최후의 판단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identity_gauge_use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1.0, 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dmg_increase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190.4}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0065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DFAED0A7-3B41-4B7F-DE0B-F5C305EDA4D4}"/>
              </a:ext>
            </a:extLst>
          </p:cNvPr>
          <p:cNvSpPr txBox="1"/>
          <p:nvPr/>
        </p:nvSpPr>
        <p:spPr>
          <a:xfrm>
            <a:off x="9806428" y="1865496"/>
            <a:ext cx="2184944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r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부록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효과 테이블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(Skill-Effect Table)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326118-F59E-7042-B99A-D888AFD4850B}"/>
              </a:ext>
            </a:extLst>
          </p:cNvPr>
          <p:cNvSpPr txBox="1"/>
          <p:nvPr/>
        </p:nvSpPr>
        <p:spPr>
          <a:xfrm>
            <a:off x="9352779" y="6152063"/>
            <a:ext cx="2638593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r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부록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트라이포드 효과 테이블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(Tripod-Effect Table)</a:t>
            </a:r>
          </a:p>
        </p:txBody>
      </p:sp>
    </p:spTree>
    <p:extLst>
      <p:ext uri="{BB962C8B-B14F-4D97-AF65-F5344CB8AC3E}">
        <p14:creationId xmlns:p14="http://schemas.microsoft.com/office/powerpoint/2010/main" val="2145982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755196"/>
              </p:ext>
            </p:extLst>
          </p:nvPr>
        </p:nvGraphicFramePr>
        <p:xfrm>
          <a:off x="1632030" y="706546"/>
          <a:ext cx="8490346" cy="395998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739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026444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 모션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lm_skill_18_anim_var1.fbx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내려치는 창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선택 시 적용되는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4832"/>
                  </a:ext>
                </a:extLst>
              </a:tr>
              <a:tr h="359999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형성되는 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 발 밑에 형성되는 푸른빛의 클래스 마크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하늘에서 푸른빛의 용이 낙하하며 충격파를 발생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범위 내의 지면에 균열이 유지됩니다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35999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1-3]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 표시 이펙트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406054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lm_skill_18_vfx_var1_02.fbx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위치에 창과 함께 용이 낙하하며 충격파를 발생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0091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lm_skill_18_vfx_var1_03.fbx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창이 꽂혀 있는 채로 지면에 균열이 유지됩니다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. 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잔여 이펙트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89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4982780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008559"/>
              </p:ext>
            </p:extLst>
          </p:nvPr>
        </p:nvGraphicFramePr>
        <p:xfrm>
          <a:off x="1633576" y="5228703"/>
          <a:ext cx="8488800" cy="179999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640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202680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115600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돌릴 때 발생하는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(ex.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막대기가 회전하는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낮은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용이 낙하할 때 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증가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바닥에 내려 찍을 때 발생하는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131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wave_sound_00.wav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충격파가 퍼지는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146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7461</TotalTime>
  <Words>2230</Words>
  <Application>Microsoft Office PowerPoint</Application>
  <PresentationFormat>와이드스크린</PresentationFormat>
  <Paragraphs>519</Paragraphs>
  <Slides>10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Noto Sans KR</vt:lpstr>
      <vt:lpstr>Arial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255</cp:revision>
  <dcterms:created xsi:type="dcterms:W3CDTF">2025-06-06T11:22:44Z</dcterms:created>
  <dcterms:modified xsi:type="dcterms:W3CDTF">2025-07-14T09:49:43Z</dcterms:modified>
</cp:coreProperties>
</file>